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274" r:id="rId3"/>
    <p:sldId id="259" r:id="rId4"/>
    <p:sldId id="268" r:id="rId5"/>
    <p:sldId id="264" r:id="rId6"/>
    <p:sldId id="271" r:id="rId7"/>
    <p:sldId id="278" r:id="rId8"/>
    <p:sldId id="270" r:id="rId9"/>
    <p:sldId id="299" r:id="rId10"/>
    <p:sldId id="279" r:id="rId11"/>
    <p:sldId id="294" r:id="rId12"/>
    <p:sldId id="292" r:id="rId13"/>
    <p:sldId id="296" r:id="rId14"/>
    <p:sldId id="281" r:id="rId15"/>
    <p:sldId id="283" r:id="rId16"/>
    <p:sldId id="298" r:id="rId17"/>
    <p:sldId id="284" r:id="rId18"/>
    <p:sldId id="285" r:id="rId19"/>
    <p:sldId id="286" r:id="rId20"/>
    <p:sldId id="272" r:id="rId21"/>
    <p:sldId id="287" r:id="rId22"/>
    <p:sldId id="288" r:id="rId23"/>
    <p:sldId id="289" r:id="rId24"/>
    <p:sldId id="290"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87171" autoAdjust="0"/>
  </p:normalViewPr>
  <p:slideViewPr>
    <p:cSldViewPr snapToGrid="0">
      <p:cViewPr varScale="1">
        <p:scale>
          <a:sx n="60" d="100"/>
          <a:sy n="60" d="100"/>
        </p:scale>
        <p:origin x="1218"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5ABE3-2D4F-4A34-B9FD-D2DA3700F5A6}" type="doc">
      <dgm:prSet loTypeId="urn:microsoft.com/office/officeart/2005/8/layout/matrix1" loCatId="matrix" qsTypeId="urn:microsoft.com/office/officeart/2005/8/quickstyle/3d1" qsCatId="3D" csTypeId="urn:microsoft.com/office/officeart/2005/8/colors/accent2_3" csCatId="accent2" phldr="1"/>
      <dgm:spPr/>
      <dgm:t>
        <a:bodyPr/>
        <a:lstStyle/>
        <a:p>
          <a:pPr rtl="1"/>
          <a:endParaRPr lang="he-IL"/>
        </a:p>
      </dgm:t>
    </dgm:pt>
    <dgm:pt modelId="{7B4C9871-C71F-40D3-BED4-398D3FDA29DE}">
      <dgm:prSet phldrT="[Text]" custT="1"/>
      <dgm:spPr/>
      <dgm:t>
        <a:bodyPr/>
        <a:lstStyle/>
        <a:p>
          <a:pPr rtl="1"/>
          <a:r>
            <a:rPr lang="he-IL" sz="2400" dirty="0">
              <a:latin typeface="Calibri" panose="020F0502020204030204" pitchFamily="34" charset="0"/>
              <a:cs typeface="Calibri" panose="020F0502020204030204" pitchFamily="34" charset="0"/>
            </a:rPr>
            <a:t>גויסו בסמוך ללידה תינוקות שנולדו החל מנובמבר 2018</a:t>
          </a:r>
        </a:p>
      </dgm:t>
    </dgm:pt>
    <dgm:pt modelId="{390F7062-64F1-40FC-99E2-DAC9D9FD6F0B}" type="parTrans" cxnId="{CA4FAF65-01C4-4C39-8520-2237FF431C24}">
      <dgm:prSet/>
      <dgm:spPr/>
      <dgm:t>
        <a:bodyPr/>
        <a:lstStyle/>
        <a:p>
          <a:pPr rtl="1"/>
          <a:endParaRPr lang="he-IL" sz="2400"/>
        </a:p>
      </dgm:t>
    </dgm:pt>
    <dgm:pt modelId="{F2A86A8C-1730-4CC9-B102-E4765F8325DB}" type="sibTrans" cxnId="{CA4FAF65-01C4-4C39-8520-2237FF431C24}">
      <dgm:prSet/>
      <dgm:spPr/>
      <dgm:t>
        <a:bodyPr/>
        <a:lstStyle/>
        <a:p>
          <a:pPr rtl="1"/>
          <a:endParaRPr lang="he-IL" sz="2400"/>
        </a:p>
      </dgm:t>
    </dgm:pt>
    <dgm:pt modelId="{9766A2CA-46FB-4D8C-BF08-9307B297EBF2}">
      <dgm:prSet phldrT="[Text]" custT="1"/>
      <dgm:spPr/>
      <dgm:t>
        <a:bodyPr/>
        <a:lstStyle/>
        <a:p>
          <a:pPr rtl="1"/>
          <a:r>
            <a:rPr lang="he-IL" sz="2400" dirty="0">
              <a:latin typeface="Calibri" panose="020F0502020204030204" pitchFamily="34" charset="0"/>
              <a:cs typeface="Calibri" panose="020F0502020204030204" pitchFamily="34" charset="0"/>
            </a:rPr>
            <a:t>שבוע 36 ואילך</a:t>
          </a:r>
        </a:p>
      </dgm:t>
    </dgm:pt>
    <dgm:pt modelId="{D4261289-8623-4EE5-8875-D2A03F6D2FEF}" type="parTrans" cxnId="{67494DC3-FB66-49BA-A9F5-BB4A392C43F7}">
      <dgm:prSet/>
      <dgm:spPr/>
      <dgm:t>
        <a:bodyPr/>
        <a:lstStyle/>
        <a:p>
          <a:pPr rtl="1"/>
          <a:endParaRPr lang="he-IL" sz="2400"/>
        </a:p>
      </dgm:t>
    </dgm:pt>
    <dgm:pt modelId="{47429DD6-7E09-4F6A-A5F3-452494E67F30}" type="sibTrans" cxnId="{67494DC3-FB66-49BA-A9F5-BB4A392C43F7}">
      <dgm:prSet/>
      <dgm:spPr/>
      <dgm:t>
        <a:bodyPr/>
        <a:lstStyle/>
        <a:p>
          <a:pPr rtl="1"/>
          <a:endParaRPr lang="he-IL" sz="2400"/>
        </a:p>
      </dgm:t>
    </dgm:pt>
    <dgm:pt modelId="{5A40610D-AAD9-4BD2-A326-9D9567CCEF1F}">
      <dgm:prSet phldrT="[Text]" custT="1"/>
      <dgm:spPr/>
      <dgm:t>
        <a:bodyPr/>
        <a:lstStyle/>
        <a:p>
          <a:pPr rtl="1"/>
          <a:r>
            <a:rPr lang="he-IL" sz="2400" dirty="0">
              <a:latin typeface="Calibri" panose="020F0502020204030204" pitchFamily="34" charset="0"/>
              <a:cs typeface="Calibri" panose="020F0502020204030204" pitchFamily="34" charset="0"/>
            </a:rPr>
            <a:t>משקל תקין וללא מומים</a:t>
          </a:r>
        </a:p>
      </dgm:t>
    </dgm:pt>
    <dgm:pt modelId="{8DCA1ACA-DD27-4580-AB6A-F0DCC34EAE41}" type="parTrans" cxnId="{81FFAF1F-AEAD-4FAA-8B3F-595E26888C14}">
      <dgm:prSet/>
      <dgm:spPr/>
      <dgm:t>
        <a:bodyPr/>
        <a:lstStyle/>
        <a:p>
          <a:pPr rtl="1"/>
          <a:endParaRPr lang="he-IL" sz="2400"/>
        </a:p>
      </dgm:t>
    </dgm:pt>
    <dgm:pt modelId="{5324490C-4527-4943-A235-6E11803DEFC0}" type="sibTrans" cxnId="{81FFAF1F-AEAD-4FAA-8B3F-595E26888C14}">
      <dgm:prSet/>
      <dgm:spPr/>
      <dgm:t>
        <a:bodyPr/>
        <a:lstStyle/>
        <a:p>
          <a:pPr rtl="1"/>
          <a:endParaRPr lang="he-IL" sz="2400"/>
        </a:p>
      </dgm:t>
    </dgm:pt>
    <dgm:pt modelId="{E4680735-C2DB-4903-A965-95685955A8AA}">
      <dgm:prSet phldrT="[Text]" custT="1"/>
      <dgm:spPr/>
      <dgm:t>
        <a:bodyPr/>
        <a:lstStyle/>
        <a:p>
          <a:pPr rtl="1"/>
          <a:r>
            <a:rPr lang="he-IL" sz="2400" dirty="0">
              <a:latin typeface="Calibri" panose="020F0502020204030204" pitchFamily="34" charset="0"/>
              <a:cs typeface="Calibri" panose="020F0502020204030204" pitchFamily="34" charset="0"/>
            </a:rPr>
            <a:t>משפחות מכלל המגזרים</a:t>
          </a:r>
        </a:p>
      </dgm:t>
    </dgm:pt>
    <dgm:pt modelId="{CDC4EBBB-4ED0-401B-AA91-39D106402AFA}" type="parTrans" cxnId="{231D963E-A6F9-4AEA-8E83-47388B307446}">
      <dgm:prSet/>
      <dgm:spPr/>
      <dgm:t>
        <a:bodyPr/>
        <a:lstStyle/>
        <a:p>
          <a:pPr rtl="1"/>
          <a:endParaRPr lang="he-IL" sz="2400"/>
        </a:p>
      </dgm:t>
    </dgm:pt>
    <dgm:pt modelId="{D0C36F73-6F17-48F1-89A5-06D9613A9D43}" type="sibTrans" cxnId="{231D963E-A6F9-4AEA-8E83-47388B307446}">
      <dgm:prSet/>
      <dgm:spPr/>
      <dgm:t>
        <a:bodyPr/>
        <a:lstStyle/>
        <a:p>
          <a:pPr rtl="1"/>
          <a:endParaRPr lang="he-IL" sz="2400"/>
        </a:p>
      </dgm:t>
    </dgm:pt>
    <dgm:pt modelId="{39DB87EA-4409-4E77-AE92-0BF2BA8DA79A}">
      <dgm:prSet phldrT="[Text]" custT="1"/>
      <dgm:spPr/>
      <dgm:t>
        <a:bodyPr/>
        <a:lstStyle/>
        <a:p>
          <a:pPr rtl="1"/>
          <a:r>
            <a:rPr lang="he-IL" sz="2400" dirty="0">
              <a:latin typeface="Calibri" panose="020F0502020204030204" pitchFamily="34" charset="0"/>
              <a:cs typeface="Calibri" panose="020F0502020204030204" pitchFamily="34" charset="0"/>
            </a:rPr>
            <a:t>שליטה בשפה העברית</a:t>
          </a:r>
        </a:p>
      </dgm:t>
    </dgm:pt>
    <dgm:pt modelId="{DABB6894-80AF-461B-B82B-0E84614D6374}" type="parTrans" cxnId="{56476340-0CE8-457A-AB1B-BDFDDF00F79B}">
      <dgm:prSet/>
      <dgm:spPr/>
      <dgm:t>
        <a:bodyPr/>
        <a:lstStyle/>
        <a:p>
          <a:pPr rtl="1"/>
          <a:endParaRPr lang="he-IL" sz="2400"/>
        </a:p>
      </dgm:t>
    </dgm:pt>
    <dgm:pt modelId="{7426D93F-9915-4672-8440-5C382167B2D7}" type="sibTrans" cxnId="{56476340-0CE8-457A-AB1B-BDFDDF00F79B}">
      <dgm:prSet/>
      <dgm:spPr/>
      <dgm:t>
        <a:bodyPr/>
        <a:lstStyle/>
        <a:p>
          <a:pPr rtl="1"/>
          <a:endParaRPr lang="he-IL" sz="2400"/>
        </a:p>
      </dgm:t>
    </dgm:pt>
    <dgm:pt modelId="{6C346621-EFCE-4805-841E-3330D6365058}" type="pres">
      <dgm:prSet presAssocID="{9855ABE3-2D4F-4A34-B9FD-D2DA3700F5A6}" presName="diagram" presStyleCnt="0">
        <dgm:presLayoutVars>
          <dgm:chMax val="1"/>
          <dgm:dir/>
          <dgm:animLvl val="ctr"/>
          <dgm:resizeHandles val="exact"/>
        </dgm:presLayoutVars>
      </dgm:prSet>
      <dgm:spPr/>
    </dgm:pt>
    <dgm:pt modelId="{9509756E-56F3-42E8-80B2-A1C14A507BEB}" type="pres">
      <dgm:prSet presAssocID="{9855ABE3-2D4F-4A34-B9FD-D2DA3700F5A6}" presName="matrix" presStyleCnt="0"/>
      <dgm:spPr/>
    </dgm:pt>
    <dgm:pt modelId="{C3D1B7A2-D667-4E87-8F4B-403CA57E46FC}" type="pres">
      <dgm:prSet presAssocID="{9855ABE3-2D4F-4A34-B9FD-D2DA3700F5A6}" presName="tile1" presStyleLbl="node1" presStyleIdx="0" presStyleCnt="4"/>
      <dgm:spPr/>
    </dgm:pt>
    <dgm:pt modelId="{8F3A6BC9-0EC4-4335-BDE9-39054C6AC80E}" type="pres">
      <dgm:prSet presAssocID="{9855ABE3-2D4F-4A34-B9FD-D2DA3700F5A6}" presName="tile1text" presStyleLbl="node1" presStyleIdx="0" presStyleCnt="4">
        <dgm:presLayoutVars>
          <dgm:chMax val="0"/>
          <dgm:chPref val="0"/>
          <dgm:bulletEnabled val="1"/>
        </dgm:presLayoutVars>
      </dgm:prSet>
      <dgm:spPr/>
    </dgm:pt>
    <dgm:pt modelId="{98A8BC3F-7E05-4E80-98E9-9678D4EAB7BB}" type="pres">
      <dgm:prSet presAssocID="{9855ABE3-2D4F-4A34-B9FD-D2DA3700F5A6}" presName="tile2" presStyleLbl="node1" presStyleIdx="1" presStyleCnt="4"/>
      <dgm:spPr/>
    </dgm:pt>
    <dgm:pt modelId="{6DB01FF1-07C3-4B55-AB69-ADEAB2E10609}" type="pres">
      <dgm:prSet presAssocID="{9855ABE3-2D4F-4A34-B9FD-D2DA3700F5A6}" presName="tile2text" presStyleLbl="node1" presStyleIdx="1" presStyleCnt="4">
        <dgm:presLayoutVars>
          <dgm:chMax val="0"/>
          <dgm:chPref val="0"/>
          <dgm:bulletEnabled val="1"/>
        </dgm:presLayoutVars>
      </dgm:prSet>
      <dgm:spPr/>
    </dgm:pt>
    <dgm:pt modelId="{1211AEC8-7F94-4388-810D-AB69F2E16F57}" type="pres">
      <dgm:prSet presAssocID="{9855ABE3-2D4F-4A34-B9FD-D2DA3700F5A6}" presName="tile3" presStyleLbl="node1" presStyleIdx="2" presStyleCnt="4"/>
      <dgm:spPr/>
    </dgm:pt>
    <dgm:pt modelId="{AF0784DF-B9FE-4D37-B281-62D384EACEEE}" type="pres">
      <dgm:prSet presAssocID="{9855ABE3-2D4F-4A34-B9FD-D2DA3700F5A6}" presName="tile3text" presStyleLbl="node1" presStyleIdx="2" presStyleCnt="4">
        <dgm:presLayoutVars>
          <dgm:chMax val="0"/>
          <dgm:chPref val="0"/>
          <dgm:bulletEnabled val="1"/>
        </dgm:presLayoutVars>
      </dgm:prSet>
      <dgm:spPr/>
    </dgm:pt>
    <dgm:pt modelId="{FB329A5D-4E79-461D-8156-03B24FA440A3}" type="pres">
      <dgm:prSet presAssocID="{9855ABE3-2D4F-4A34-B9FD-D2DA3700F5A6}" presName="tile4" presStyleLbl="node1" presStyleIdx="3" presStyleCnt="4"/>
      <dgm:spPr/>
    </dgm:pt>
    <dgm:pt modelId="{375B5924-DD5E-43C4-97B9-06EE45DABB3A}" type="pres">
      <dgm:prSet presAssocID="{9855ABE3-2D4F-4A34-B9FD-D2DA3700F5A6}" presName="tile4text" presStyleLbl="node1" presStyleIdx="3" presStyleCnt="4">
        <dgm:presLayoutVars>
          <dgm:chMax val="0"/>
          <dgm:chPref val="0"/>
          <dgm:bulletEnabled val="1"/>
        </dgm:presLayoutVars>
      </dgm:prSet>
      <dgm:spPr/>
    </dgm:pt>
    <dgm:pt modelId="{62E90B74-C066-4D78-9F2A-4C81A33EC84A}" type="pres">
      <dgm:prSet presAssocID="{9855ABE3-2D4F-4A34-B9FD-D2DA3700F5A6}" presName="centerTile" presStyleLbl="fgShp" presStyleIdx="0" presStyleCnt="1" custScaleX="164246" custScaleY="171416">
        <dgm:presLayoutVars>
          <dgm:chMax val="0"/>
          <dgm:chPref val="0"/>
        </dgm:presLayoutVars>
      </dgm:prSet>
      <dgm:spPr/>
    </dgm:pt>
  </dgm:ptLst>
  <dgm:cxnLst>
    <dgm:cxn modelId="{81FFAF1F-AEAD-4FAA-8B3F-595E26888C14}" srcId="{7B4C9871-C71F-40D3-BED4-398D3FDA29DE}" destId="{5A40610D-AAD9-4BD2-A326-9D9567CCEF1F}" srcOrd="1" destOrd="0" parTransId="{8DCA1ACA-DD27-4580-AB6A-F0DCC34EAE41}" sibTransId="{5324490C-4527-4943-A235-6E11803DEFC0}"/>
    <dgm:cxn modelId="{231D963E-A6F9-4AEA-8E83-47388B307446}" srcId="{7B4C9871-C71F-40D3-BED4-398D3FDA29DE}" destId="{E4680735-C2DB-4903-A965-95685955A8AA}" srcOrd="2" destOrd="0" parTransId="{CDC4EBBB-4ED0-401B-AA91-39D106402AFA}" sibTransId="{D0C36F73-6F17-48F1-89A5-06D9613A9D43}"/>
    <dgm:cxn modelId="{7786E53F-0FAA-428B-8414-CDA24AD482F2}" type="presOf" srcId="{E4680735-C2DB-4903-A965-95685955A8AA}" destId="{AF0784DF-B9FE-4D37-B281-62D384EACEEE}" srcOrd="1" destOrd="0" presId="urn:microsoft.com/office/officeart/2005/8/layout/matrix1"/>
    <dgm:cxn modelId="{56476340-0CE8-457A-AB1B-BDFDDF00F79B}" srcId="{7B4C9871-C71F-40D3-BED4-398D3FDA29DE}" destId="{39DB87EA-4409-4E77-AE92-0BF2BA8DA79A}" srcOrd="3" destOrd="0" parTransId="{DABB6894-80AF-461B-B82B-0E84614D6374}" sibTransId="{7426D93F-9915-4672-8440-5C382167B2D7}"/>
    <dgm:cxn modelId="{CA4FAF65-01C4-4C39-8520-2237FF431C24}" srcId="{9855ABE3-2D4F-4A34-B9FD-D2DA3700F5A6}" destId="{7B4C9871-C71F-40D3-BED4-398D3FDA29DE}" srcOrd="0" destOrd="0" parTransId="{390F7062-64F1-40FC-99E2-DAC9D9FD6F0B}" sibTransId="{F2A86A8C-1730-4CC9-B102-E4765F8325DB}"/>
    <dgm:cxn modelId="{3418084A-768C-4FB2-A739-258B08ED37F8}" type="presOf" srcId="{9766A2CA-46FB-4D8C-BF08-9307B297EBF2}" destId="{8F3A6BC9-0EC4-4335-BDE9-39054C6AC80E}" srcOrd="1" destOrd="0" presId="urn:microsoft.com/office/officeart/2005/8/layout/matrix1"/>
    <dgm:cxn modelId="{1A804152-7812-4D5E-9928-2FAFE740BAB1}" type="presOf" srcId="{39DB87EA-4409-4E77-AE92-0BF2BA8DA79A}" destId="{FB329A5D-4E79-461D-8156-03B24FA440A3}" srcOrd="0" destOrd="0" presId="urn:microsoft.com/office/officeart/2005/8/layout/matrix1"/>
    <dgm:cxn modelId="{EAB98387-A3E1-4D37-9BD0-A8B371A81A8A}" type="presOf" srcId="{5A40610D-AAD9-4BD2-A326-9D9567CCEF1F}" destId="{6DB01FF1-07C3-4B55-AB69-ADEAB2E10609}" srcOrd="1" destOrd="0" presId="urn:microsoft.com/office/officeart/2005/8/layout/matrix1"/>
    <dgm:cxn modelId="{495E5AA2-D09F-4E8A-89B9-67DCDDC0E53A}" type="presOf" srcId="{39DB87EA-4409-4E77-AE92-0BF2BA8DA79A}" destId="{375B5924-DD5E-43C4-97B9-06EE45DABB3A}" srcOrd="1" destOrd="0" presId="urn:microsoft.com/office/officeart/2005/8/layout/matrix1"/>
    <dgm:cxn modelId="{883D22AF-FE13-4FB4-80F2-5877BAE12506}" type="presOf" srcId="{7B4C9871-C71F-40D3-BED4-398D3FDA29DE}" destId="{62E90B74-C066-4D78-9F2A-4C81A33EC84A}" srcOrd="0" destOrd="0" presId="urn:microsoft.com/office/officeart/2005/8/layout/matrix1"/>
    <dgm:cxn modelId="{928532B4-FD7A-45D3-A38E-8A6F859A8520}" type="presOf" srcId="{5A40610D-AAD9-4BD2-A326-9D9567CCEF1F}" destId="{98A8BC3F-7E05-4E80-98E9-9678D4EAB7BB}" srcOrd="0" destOrd="0" presId="urn:microsoft.com/office/officeart/2005/8/layout/matrix1"/>
    <dgm:cxn modelId="{280BE4BC-34D7-4800-B01F-577CEA61FF66}" type="presOf" srcId="{9855ABE3-2D4F-4A34-B9FD-D2DA3700F5A6}" destId="{6C346621-EFCE-4805-841E-3330D6365058}" srcOrd="0" destOrd="0" presId="urn:microsoft.com/office/officeart/2005/8/layout/matrix1"/>
    <dgm:cxn modelId="{67494DC3-FB66-49BA-A9F5-BB4A392C43F7}" srcId="{7B4C9871-C71F-40D3-BED4-398D3FDA29DE}" destId="{9766A2CA-46FB-4D8C-BF08-9307B297EBF2}" srcOrd="0" destOrd="0" parTransId="{D4261289-8623-4EE5-8875-D2A03F6D2FEF}" sibTransId="{47429DD6-7E09-4F6A-A5F3-452494E67F30}"/>
    <dgm:cxn modelId="{03CAABEE-6450-4DA2-B4C7-1E92FDED207C}" type="presOf" srcId="{9766A2CA-46FB-4D8C-BF08-9307B297EBF2}" destId="{C3D1B7A2-D667-4E87-8F4B-403CA57E46FC}" srcOrd="0" destOrd="0" presId="urn:microsoft.com/office/officeart/2005/8/layout/matrix1"/>
    <dgm:cxn modelId="{661EB1F4-4D1C-48C0-8ECC-3409D3D70789}" type="presOf" srcId="{E4680735-C2DB-4903-A965-95685955A8AA}" destId="{1211AEC8-7F94-4388-810D-AB69F2E16F57}" srcOrd="0" destOrd="0" presId="urn:microsoft.com/office/officeart/2005/8/layout/matrix1"/>
    <dgm:cxn modelId="{8CE2F4D3-798C-4658-B181-EBD3C581A313}" type="presParOf" srcId="{6C346621-EFCE-4805-841E-3330D6365058}" destId="{9509756E-56F3-42E8-80B2-A1C14A507BEB}" srcOrd="0" destOrd="0" presId="urn:microsoft.com/office/officeart/2005/8/layout/matrix1"/>
    <dgm:cxn modelId="{81E8492A-2F73-4975-8E4C-52EA107C3249}" type="presParOf" srcId="{9509756E-56F3-42E8-80B2-A1C14A507BEB}" destId="{C3D1B7A2-D667-4E87-8F4B-403CA57E46FC}" srcOrd="0" destOrd="0" presId="urn:microsoft.com/office/officeart/2005/8/layout/matrix1"/>
    <dgm:cxn modelId="{E1C3C41D-3A18-45FA-B783-40300B307597}" type="presParOf" srcId="{9509756E-56F3-42E8-80B2-A1C14A507BEB}" destId="{8F3A6BC9-0EC4-4335-BDE9-39054C6AC80E}" srcOrd="1" destOrd="0" presId="urn:microsoft.com/office/officeart/2005/8/layout/matrix1"/>
    <dgm:cxn modelId="{105EB683-81F4-41ED-A562-4AA6CEFD225C}" type="presParOf" srcId="{9509756E-56F3-42E8-80B2-A1C14A507BEB}" destId="{98A8BC3F-7E05-4E80-98E9-9678D4EAB7BB}" srcOrd="2" destOrd="0" presId="urn:microsoft.com/office/officeart/2005/8/layout/matrix1"/>
    <dgm:cxn modelId="{B13C2C05-D64B-4C9C-AC0E-E7293C8EBB82}" type="presParOf" srcId="{9509756E-56F3-42E8-80B2-A1C14A507BEB}" destId="{6DB01FF1-07C3-4B55-AB69-ADEAB2E10609}" srcOrd="3" destOrd="0" presId="urn:microsoft.com/office/officeart/2005/8/layout/matrix1"/>
    <dgm:cxn modelId="{A1B019CC-B8CA-4FFA-B2B8-2E6AE4848775}" type="presParOf" srcId="{9509756E-56F3-42E8-80B2-A1C14A507BEB}" destId="{1211AEC8-7F94-4388-810D-AB69F2E16F57}" srcOrd="4" destOrd="0" presId="urn:microsoft.com/office/officeart/2005/8/layout/matrix1"/>
    <dgm:cxn modelId="{4C750D08-3DEC-4685-A8C0-594AEA05CF56}" type="presParOf" srcId="{9509756E-56F3-42E8-80B2-A1C14A507BEB}" destId="{AF0784DF-B9FE-4D37-B281-62D384EACEEE}" srcOrd="5" destOrd="0" presId="urn:microsoft.com/office/officeart/2005/8/layout/matrix1"/>
    <dgm:cxn modelId="{2E04BF91-C716-4079-9503-4111F056A381}" type="presParOf" srcId="{9509756E-56F3-42E8-80B2-A1C14A507BEB}" destId="{FB329A5D-4E79-461D-8156-03B24FA440A3}" srcOrd="6" destOrd="0" presId="urn:microsoft.com/office/officeart/2005/8/layout/matrix1"/>
    <dgm:cxn modelId="{5466F5C2-F2B1-4928-86A1-1FD27C063B5C}" type="presParOf" srcId="{9509756E-56F3-42E8-80B2-A1C14A507BEB}" destId="{375B5924-DD5E-43C4-97B9-06EE45DABB3A}" srcOrd="7" destOrd="0" presId="urn:microsoft.com/office/officeart/2005/8/layout/matrix1"/>
    <dgm:cxn modelId="{BEFECC84-C505-4033-99BF-E56182974248}" type="presParOf" srcId="{6C346621-EFCE-4805-841E-3330D6365058}" destId="{62E90B74-C066-4D78-9F2A-4C81A33EC84A}"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gm:t>
    </dgm:pt>
    <dgm:pt modelId="{67ACE259-38DF-45C2-A71B-98C11830A8D1}" type="parTrans" cxnId="{DA4F3D54-E016-4AFB-8ADF-7B232779E73F}">
      <dgm:prSet/>
      <dgm:spPr/>
      <dgm:t>
        <a:bodyPr/>
        <a:lstStyle/>
        <a:p>
          <a:pPr rtl="1"/>
          <a:endParaRPr lang="he-IL">
            <a:latin typeface="+mj-lt"/>
          </a:endParaRPr>
        </a:p>
      </dgm:t>
    </dgm:pt>
    <dgm:pt modelId="{DABE1C13-F9A1-4FE2-8E2D-8A7215FC9FDC}" type="sibTrans" cxnId="{DA4F3D54-E016-4AFB-8ADF-7B232779E73F}">
      <dgm:prSet/>
      <dgm:spPr/>
      <dgm:t>
        <a:bodyPr/>
        <a:lstStyle/>
        <a:p>
          <a:pPr rtl="1"/>
          <a:endParaRPr lang="he-IL">
            <a:latin typeface="+mj-lt"/>
          </a:endParaRPr>
        </a:p>
      </dgm:t>
    </dgm:pt>
    <dgm:pt modelId="{7765829D-E55E-4437-B71A-671A034B5995}">
      <dgm:prSet phldrT="[Text]"/>
      <dgm:spPr/>
      <dgm:t>
        <a:bodyPr/>
        <a:lstStyle/>
        <a:p>
          <a:pPr rtl="1">
            <a:buAutoNum type="arabicPeriod"/>
          </a:pPr>
          <a:r>
            <a:rPr lang="he-IL" i="0" u="none" strike="noStrike" dirty="0">
              <a:effectLst/>
              <a:latin typeface="+mj-lt"/>
              <a:cs typeface="Calibri Light" panose="020F0302020204030204" pitchFamily="34" charset="0"/>
            </a:rPr>
            <a:t>אלרגיה למזון (</a:t>
          </a:r>
          <a:r>
            <a:rPr lang="en-US" i="0" u="none" strike="noStrike" dirty="0">
              <a:effectLst/>
              <a:latin typeface="+mj-lt"/>
              <a:cs typeface="Calibri Light" panose="020F0302020204030204" pitchFamily="34" charset="0"/>
            </a:rPr>
            <a:t>(FA, food allergy</a:t>
          </a:r>
          <a:endParaRPr lang="he-IL" dirty="0">
            <a:latin typeface="+mj-lt"/>
          </a:endParaRPr>
        </a:p>
      </dgm:t>
    </dgm:pt>
    <dgm:pt modelId="{81F62EDF-8DE2-4F13-997F-98C5319D6FA0}" type="parTrans" cxnId="{ADE17327-B76A-4192-937D-80A6372B1A88}">
      <dgm:prSet/>
      <dgm:spPr/>
      <dgm:t>
        <a:bodyPr/>
        <a:lstStyle/>
        <a:p>
          <a:pPr rtl="1"/>
          <a:endParaRPr lang="he-IL">
            <a:latin typeface="+mj-lt"/>
          </a:endParaRPr>
        </a:p>
      </dgm:t>
    </dgm:pt>
    <dgm:pt modelId="{2F4FF32E-B9B5-4A69-8376-6033F1606ABA}" type="sibTrans" cxnId="{ADE17327-B76A-4192-937D-80A6372B1A88}">
      <dgm:prSet/>
      <dgm:spPr/>
      <dgm:t>
        <a:bodyPr/>
        <a:lstStyle/>
        <a:p>
          <a:pPr rtl="1"/>
          <a:endParaRPr lang="he-IL">
            <a:latin typeface="+mj-lt"/>
          </a:endParaRPr>
        </a:p>
      </dgm:t>
    </dgm:pt>
    <dgm:pt modelId="{7D20B8E0-6945-49F0-9661-FED3C722616E}">
      <dgm:prSet phldrT="[Text]"/>
      <dgm:spPr/>
      <dgm:t>
        <a:bodyPr/>
        <a:lstStyle/>
        <a:p>
          <a:pPr rtl="1"/>
          <a:r>
            <a:rPr lang="he-IL" i="0" u="none" strike="noStrike" dirty="0">
              <a:effectLst/>
              <a:latin typeface="+mj-lt"/>
              <a:cs typeface="Calibri Light" panose="020F0302020204030204" pitchFamily="34" charset="0"/>
            </a:rPr>
            <a:t>אסטמה של העור (</a:t>
          </a:r>
          <a:r>
            <a:rPr lang="en-US" i="0" u="none" strike="noStrike" dirty="0">
              <a:effectLst/>
              <a:latin typeface="+mj-lt"/>
              <a:cs typeface="Calibri Light" panose="020F0302020204030204" pitchFamily="34" charset="0"/>
            </a:rPr>
            <a:t>atopic dermatitis, AD</a:t>
          </a:r>
          <a:r>
            <a:rPr lang="he-IL" i="0" u="none" strike="noStrike" dirty="0">
              <a:effectLst/>
              <a:latin typeface="+mj-lt"/>
              <a:cs typeface="Calibri Light" panose="020F0302020204030204" pitchFamily="34" charset="0"/>
            </a:rPr>
            <a:t>)</a:t>
          </a:r>
          <a:endParaRPr lang="he-IL" dirty="0">
            <a:latin typeface="+mj-lt"/>
          </a:endParaRPr>
        </a:p>
      </dgm:t>
    </dgm:pt>
    <dgm:pt modelId="{1C3E049A-3307-431B-8EA3-122020CF5E41}" type="parTrans" cxnId="{B6E3872F-9B56-4941-B317-43D0C6FACD0F}">
      <dgm:prSet/>
      <dgm:spPr/>
      <dgm:t>
        <a:bodyPr/>
        <a:lstStyle/>
        <a:p>
          <a:pPr rtl="1"/>
          <a:endParaRPr lang="he-IL">
            <a:latin typeface="+mj-lt"/>
          </a:endParaRPr>
        </a:p>
      </dgm:t>
    </dgm:pt>
    <dgm:pt modelId="{6DACAC50-5425-4D21-AFFF-51EFD61B5B54}" type="sibTrans" cxnId="{B6E3872F-9B56-4941-B317-43D0C6FACD0F}">
      <dgm:prSet/>
      <dgm:spPr/>
      <dgm:t>
        <a:bodyPr/>
        <a:lstStyle/>
        <a:p>
          <a:pPr rtl="1"/>
          <a:endParaRPr lang="he-IL">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a:latin typeface="+mj-lt"/>
          </a:endParaRPr>
        </a:p>
      </dgm:t>
    </dgm:pt>
    <dgm:pt modelId="{7C276CB0-ADF0-48F5-A820-1E8DEC7BCA73}" type="sibTrans" cxnId="{10803DDD-3579-41E3-BF3B-CD8F0438E988}">
      <dgm:prSet/>
      <dgm:spPr/>
      <dgm:t>
        <a:bodyPr/>
        <a:lstStyle/>
        <a:p>
          <a:pPr rtl="1"/>
          <a:endParaRPr lang="he-IL">
            <a:latin typeface="+mj-lt"/>
          </a:endParaRPr>
        </a:p>
      </dgm:t>
    </dgm:pt>
    <dgm:pt modelId="{9E75BE7A-A1AC-4FCB-AABD-67689CA454DE}" type="asst">
      <dgm:prSet phldrT="[Text]" custT="1"/>
      <dgm:spPr>
        <a:solidFill>
          <a:schemeClr val="bg1">
            <a:lumMod val="50000"/>
          </a:schemeClr>
        </a:solidFill>
      </dgm:spPr>
      <dgm:t>
        <a:bodyPr/>
        <a:lstStyle/>
        <a:p>
          <a:pPr rtl="1"/>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a:latin typeface="+mj-lt"/>
          </a:endParaRPr>
        </a:p>
      </dgm:t>
    </dgm:pt>
    <dgm:pt modelId="{CDF74F3A-79DB-44D3-B82E-4207927D4BAD}" type="sibTrans" cxnId="{544353EF-8E79-47D9-94FB-9EC004090E4A}">
      <dgm:prSet/>
      <dgm:spPr/>
      <dgm:t>
        <a:bodyPr/>
        <a:lstStyle/>
        <a:p>
          <a:pPr rtl="1"/>
          <a:endParaRPr lang="he-IL">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a:latin typeface="+mj-lt"/>
          </a:endParaRPr>
        </a:p>
      </dgm:t>
    </dgm:pt>
    <dgm:pt modelId="{ABDA7F4D-4DF3-436E-A252-0FC5AB1E95DF}" type="parTrans" cxnId="{B7875A3F-3FFD-4066-848C-5FB05B061389}">
      <dgm:prSet/>
      <dgm:spPr/>
      <dgm:t>
        <a:bodyPr/>
        <a:lstStyle/>
        <a:p>
          <a:pPr rtl="1"/>
          <a:endParaRPr lang="he-IL">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A60951-36FD-4AEE-ABBD-813E37A27B17}"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DD59A332-9241-4563-9468-107A526B83CB}">
      <dgm:prSet phldrT="[Text]" custT="1"/>
      <dgm:spPr/>
      <dgm:t>
        <a:bodyPr/>
        <a:lstStyle/>
        <a:p>
          <a:pPr rtl="1"/>
          <a:r>
            <a:rPr lang="he-IL" sz="2400" dirty="0">
              <a:latin typeface="Calibri Light" panose="020F0302020204030204" pitchFamily="34" charset="0"/>
              <a:cs typeface="Calibri Light" panose="020F0302020204030204" pitchFamily="34" charset="0"/>
            </a:rPr>
            <a:t>איסוף הנתונים</a:t>
          </a:r>
        </a:p>
      </dgm:t>
    </dgm:pt>
    <dgm:pt modelId="{EC808DA6-FC3A-4FE3-9EC4-EEBFF006725E}" type="par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7ABBADFE-8FBF-4009-8CE0-541D6033EF59}" type="sib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4002C416-F1FA-447E-ACFD-9F36DD15395E}">
      <dgm:prSet phldrT="[Text]" custT="1"/>
      <dgm:spPr/>
      <dgm:t>
        <a:bodyPr/>
        <a:lstStyle/>
        <a:p>
          <a:pPr rtl="1">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באמצעות שאלון טלפוני/ מייל</a:t>
          </a:r>
          <a:endParaRPr lang="he-IL" sz="2400" dirty="0">
            <a:latin typeface="Calibri Light" panose="020F0302020204030204" pitchFamily="34" charset="0"/>
            <a:cs typeface="Calibri Light" panose="020F0302020204030204" pitchFamily="34" charset="0"/>
          </a:endParaRPr>
        </a:p>
      </dgm:t>
    </dgm:pt>
    <dgm:pt modelId="{2D2C6AE1-DB1C-44B4-ADF1-EBE3861B78F5}" type="par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8E1E9FE2-6856-457F-BFFE-CFC58670F127}" type="sib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40C48CFA-5B9D-4273-9199-13362E3C0585}">
      <dgm:prSet phldrT="[Text]" custT="1"/>
      <dgm:spPr/>
      <dgm:t>
        <a:bodyPr/>
        <a:lstStyle/>
        <a:p>
          <a:pPr rtl="1"/>
          <a:r>
            <a:rPr lang="he-IL" sz="2400" dirty="0">
              <a:latin typeface="Calibri Light" panose="020F0302020204030204" pitchFamily="34" charset="0"/>
              <a:cs typeface="Calibri Light" panose="020F0302020204030204" pitchFamily="34" charset="0"/>
            </a:rPr>
            <a:t>מעקב אחר הנבדקים</a:t>
          </a:r>
        </a:p>
      </dgm:t>
    </dgm:pt>
    <dgm:pt modelId="{A2D48368-C05A-46B5-BED1-744EAB5D8CFB}" type="par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B9E7DC53-37B9-4E2D-BD76-85FE7F3D177E}" type="sib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36AEA719-5EF3-48B3-90D2-838E2A18C9AA}">
      <dgm:prSet phldrT="[Text]" custT="1"/>
      <dgm:spPr/>
      <dgm:t>
        <a:bodyPr/>
        <a:lstStyle/>
        <a:p>
          <a:pPr rtl="1"/>
          <a:r>
            <a:rPr lang="he-IL" sz="2400" b="0" i="0" u="none" strike="noStrike"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dirty="0">
            <a:latin typeface="Calibri Light" panose="020F0302020204030204" pitchFamily="34" charset="0"/>
            <a:cs typeface="Calibri Light" panose="020F0302020204030204" pitchFamily="34" charset="0"/>
          </a:endParaRPr>
        </a:p>
      </dgm:t>
    </dgm:pt>
    <dgm:pt modelId="{201DAB37-097E-422D-B1B7-A22598D75E27}" type="par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21CFCE2F-946B-43DC-984F-565FCF50EA54}" type="sib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BB714C13-8BF4-47AC-89AA-D574AC4FDF5A}">
      <dgm:prSet phldrT="[Text]" custT="1"/>
      <dgm:spPr/>
      <dgm:t>
        <a:bodyPr/>
        <a:lstStyle/>
        <a:p>
          <a:pPr rtl="1"/>
          <a:r>
            <a:rPr lang="he-IL" sz="2400" dirty="0">
              <a:latin typeface="Calibri Light" panose="020F0302020204030204" pitchFamily="34" charset="0"/>
              <a:cs typeface="Calibri Light" panose="020F0302020204030204" pitchFamily="34" charset="0"/>
            </a:rPr>
            <a:t>קבלת הנתונים</a:t>
          </a:r>
        </a:p>
      </dgm:t>
    </dgm:pt>
    <dgm:pt modelId="{7D8D88DB-315C-4325-B1D0-3CAF6A43B8E2}" type="par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6406286B-2BDE-49DC-814F-3C165561D44B}" type="sib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357EC36E-C42C-4911-9C45-DC3A49495183}">
      <dgm:prSet phldrT="[Text]" custT="1"/>
      <dgm:spPr/>
      <dgm:t>
        <a:bodyPr/>
        <a:lstStyle/>
        <a:p>
          <a:pPr rtl="1"/>
          <a:r>
            <a:rPr lang="he-IL" sz="2400" b="0" i="0" u="none" strike="noStrike">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a:latin typeface="Calibri Light" panose="020F0302020204030204" pitchFamily="34" charset="0"/>
              <a:cs typeface="Calibri Light" panose="020F0302020204030204" pitchFamily="34" charset="0"/>
            </a:rPr>
            <a:t>. </a:t>
          </a:r>
          <a:r>
            <a:rPr lang="he-IL" sz="2400" b="0" i="0" u="none" strike="noStrike">
              <a:effectLst/>
              <a:latin typeface="Calibri Light" panose="020F0302020204030204" pitchFamily="34" charset="0"/>
              <a:cs typeface="Calibri Light" panose="020F0302020204030204" pitchFamily="34" charset="0"/>
            </a:rPr>
            <a:t>הקובץ דינמי ומתעדכן אחת לתקופה. </a:t>
          </a:r>
          <a:endParaRPr lang="he-IL" sz="2400" dirty="0">
            <a:latin typeface="Calibri Light" panose="020F0302020204030204" pitchFamily="34" charset="0"/>
            <a:cs typeface="Calibri Light" panose="020F0302020204030204" pitchFamily="34" charset="0"/>
          </a:endParaRPr>
        </a:p>
      </dgm:t>
    </dgm:pt>
    <dgm:pt modelId="{85EB8932-538C-490A-9D54-10FF4B73C4E7}" type="par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DA4C30E5-BE15-4552-B1EF-890598A24210}" type="sib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4746C339-B0A7-4D70-88F5-C5A3A805BE41}" type="pres">
      <dgm:prSet presAssocID="{63A60951-36FD-4AEE-ABBD-813E37A27B17}" presName="Name0" presStyleCnt="0">
        <dgm:presLayoutVars>
          <dgm:dir/>
          <dgm:animLvl val="lvl"/>
          <dgm:resizeHandles val="exact"/>
        </dgm:presLayoutVars>
      </dgm:prSet>
      <dgm:spPr/>
    </dgm:pt>
    <dgm:pt modelId="{86B96CEA-2500-4208-96F5-02DC911FE0B7}" type="pres">
      <dgm:prSet presAssocID="{DD59A332-9241-4563-9468-107A526B83CB}" presName="linNode" presStyleCnt="0"/>
      <dgm:spPr/>
    </dgm:pt>
    <dgm:pt modelId="{E4114A80-FAF3-4BBA-94FE-0BAEF6763DEA}" type="pres">
      <dgm:prSet presAssocID="{DD59A332-9241-4563-9468-107A526B83CB}" presName="parentText" presStyleLbl="node1" presStyleIdx="0" presStyleCnt="3" custScaleX="50838" custLinFactNeighborX="98414" custLinFactNeighborY="2210">
        <dgm:presLayoutVars>
          <dgm:chMax val="1"/>
          <dgm:bulletEnabled val="1"/>
        </dgm:presLayoutVars>
      </dgm:prSet>
      <dgm:spPr/>
    </dgm:pt>
    <dgm:pt modelId="{04A90102-8A61-487D-AF5C-C2B3B993AA20}" type="pres">
      <dgm:prSet presAssocID="{DD59A332-9241-4563-9468-107A526B83CB}" presName="descendantText" presStyleLbl="alignAccFollowNode1" presStyleIdx="0" presStyleCnt="3" custLinFactNeighborX="-100000" custLinFactNeighborY="8289">
        <dgm:presLayoutVars>
          <dgm:bulletEnabled val="1"/>
        </dgm:presLayoutVars>
      </dgm:prSet>
      <dgm:spPr/>
    </dgm:pt>
    <dgm:pt modelId="{3FF8449F-9E19-4172-BDB8-8D2CF1FE5D32}" type="pres">
      <dgm:prSet presAssocID="{7ABBADFE-8FBF-4009-8CE0-541D6033EF59}" presName="sp" presStyleCnt="0"/>
      <dgm:spPr/>
    </dgm:pt>
    <dgm:pt modelId="{98B0BA76-C5DE-467A-A5ED-870A0E998038}" type="pres">
      <dgm:prSet presAssocID="{40C48CFA-5B9D-4273-9199-13362E3C0585}" presName="linNode" presStyleCnt="0"/>
      <dgm:spPr/>
    </dgm:pt>
    <dgm:pt modelId="{64CFE4BF-F04B-4383-9ABC-06DDC9FF9646}" type="pres">
      <dgm:prSet presAssocID="{40C48CFA-5B9D-4273-9199-13362E3C0585}" presName="parentText" presStyleLbl="node1" presStyleIdx="1" presStyleCnt="3" custScaleX="50838" custLinFactNeighborX="98100" custLinFactNeighborY="3974">
        <dgm:presLayoutVars>
          <dgm:chMax val="1"/>
          <dgm:bulletEnabled val="1"/>
        </dgm:presLayoutVars>
      </dgm:prSet>
      <dgm:spPr/>
    </dgm:pt>
    <dgm:pt modelId="{41C8A79A-2943-476A-B7EE-5E5C5965B95A}" type="pres">
      <dgm:prSet presAssocID="{40C48CFA-5B9D-4273-9199-13362E3C0585}" presName="descendantText" presStyleLbl="alignAccFollowNode1" presStyleIdx="1" presStyleCnt="3" custLinFactNeighborX="-100000" custLinFactNeighborY="-2763">
        <dgm:presLayoutVars>
          <dgm:bulletEnabled val="1"/>
        </dgm:presLayoutVars>
      </dgm:prSet>
      <dgm:spPr/>
    </dgm:pt>
    <dgm:pt modelId="{CE35A5E7-63DD-466E-8E5A-AD15BF8FB7D4}" type="pres">
      <dgm:prSet presAssocID="{B9E7DC53-37B9-4E2D-BD76-85FE7F3D177E}" presName="sp" presStyleCnt="0"/>
      <dgm:spPr/>
    </dgm:pt>
    <dgm:pt modelId="{DDD3AFC4-7257-4DDB-84B8-80C378D8B8AB}" type="pres">
      <dgm:prSet presAssocID="{BB714C13-8BF4-47AC-89AA-D574AC4FDF5A}" presName="linNode" presStyleCnt="0"/>
      <dgm:spPr/>
    </dgm:pt>
    <dgm:pt modelId="{EAFA98F8-1952-4754-A81D-FB308B2F636F}" type="pres">
      <dgm:prSet presAssocID="{BB714C13-8BF4-47AC-89AA-D574AC4FDF5A}" presName="parentText" presStyleLbl="node1" presStyleIdx="2" presStyleCnt="3" custScaleX="50371" custScaleY="71446" custLinFactNeighborX="98606" custLinFactNeighborY="2362">
        <dgm:presLayoutVars>
          <dgm:chMax val="1"/>
          <dgm:bulletEnabled val="1"/>
        </dgm:presLayoutVars>
      </dgm:prSet>
      <dgm:spPr/>
    </dgm:pt>
    <dgm:pt modelId="{6ECA9CC7-9140-4EEC-96BD-6906AF19B36A}" type="pres">
      <dgm:prSet presAssocID="{BB714C13-8BF4-47AC-89AA-D574AC4FDF5A}" presName="descendantText" presStyleLbl="alignAccFollowNode1" presStyleIdx="2" presStyleCnt="3" custLinFactNeighborX="-100000" custLinFactNeighborY="-1455">
        <dgm:presLayoutVars>
          <dgm:bulletEnabled val="1"/>
        </dgm:presLayoutVars>
      </dgm:prSet>
      <dgm:spPr/>
    </dgm:pt>
  </dgm:ptLst>
  <dgm:cxnLst>
    <dgm:cxn modelId="{0DF75D18-9FE3-4BB8-9C26-55E434E10D56}" type="presOf" srcId="{36AEA719-5EF3-48B3-90D2-838E2A18C9AA}" destId="{41C8A79A-2943-476A-B7EE-5E5C5965B95A}" srcOrd="0" destOrd="0" presId="urn:microsoft.com/office/officeart/2005/8/layout/vList5"/>
    <dgm:cxn modelId="{72366042-ED9F-42A2-A3A5-224DD96C069C}" type="presOf" srcId="{BB714C13-8BF4-47AC-89AA-D574AC4FDF5A}" destId="{EAFA98F8-1952-4754-A81D-FB308B2F636F}" srcOrd="0" destOrd="0" presId="urn:microsoft.com/office/officeart/2005/8/layout/vList5"/>
    <dgm:cxn modelId="{C10BC443-F5E4-49EC-8938-44F58AC03A0F}" srcId="{40C48CFA-5B9D-4273-9199-13362E3C0585}" destId="{36AEA719-5EF3-48B3-90D2-838E2A18C9AA}" srcOrd="0" destOrd="0" parTransId="{201DAB37-097E-422D-B1B7-A22598D75E27}" sibTransId="{21CFCE2F-946B-43DC-984F-565FCF50EA54}"/>
    <dgm:cxn modelId="{88C44F46-534B-4C71-96A9-6954D41D4A81}" type="presOf" srcId="{63A60951-36FD-4AEE-ABBD-813E37A27B17}" destId="{4746C339-B0A7-4D70-88F5-C5A3A805BE41}" srcOrd="0" destOrd="0" presId="urn:microsoft.com/office/officeart/2005/8/layout/vList5"/>
    <dgm:cxn modelId="{D3AD8E56-3E42-4DE0-922E-A983B43545EE}" srcId="{63A60951-36FD-4AEE-ABBD-813E37A27B17}" destId="{BB714C13-8BF4-47AC-89AA-D574AC4FDF5A}" srcOrd="2" destOrd="0" parTransId="{7D8D88DB-315C-4325-B1D0-3CAF6A43B8E2}" sibTransId="{6406286B-2BDE-49DC-814F-3C165561D44B}"/>
    <dgm:cxn modelId="{F5FC8F83-425F-418F-A72F-A93CEEDC7CEF}" type="presOf" srcId="{DD59A332-9241-4563-9468-107A526B83CB}" destId="{E4114A80-FAF3-4BBA-94FE-0BAEF6763DEA}" srcOrd="0" destOrd="0" presId="urn:microsoft.com/office/officeart/2005/8/layout/vList5"/>
    <dgm:cxn modelId="{6077D889-7E71-4164-8D26-7A2D4D38D792}" srcId="{BB714C13-8BF4-47AC-89AA-D574AC4FDF5A}" destId="{357EC36E-C42C-4911-9C45-DC3A49495183}" srcOrd="0" destOrd="0" parTransId="{85EB8932-538C-490A-9D54-10FF4B73C4E7}" sibTransId="{DA4C30E5-BE15-4552-B1EF-890598A24210}"/>
    <dgm:cxn modelId="{26BAF893-609D-4634-AAFD-CA6B37F74A4A}" srcId="{63A60951-36FD-4AEE-ABBD-813E37A27B17}" destId="{40C48CFA-5B9D-4273-9199-13362E3C0585}" srcOrd="1" destOrd="0" parTransId="{A2D48368-C05A-46B5-BED1-744EAB5D8CFB}" sibTransId="{B9E7DC53-37B9-4E2D-BD76-85FE7F3D177E}"/>
    <dgm:cxn modelId="{CCE137D1-2DA3-43EC-AE2A-CD12C024C317}" type="presOf" srcId="{40C48CFA-5B9D-4273-9199-13362E3C0585}" destId="{64CFE4BF-F04B-4383-9ABC-06DDC9FF9646}" srcOrd="0" destOrd="0" presId="urn:microsoft.com/office/officeart/2005/8/layout/vList5"/>
    <dgm:cxn modelId="{B4BFF8E2-B3EA-4CC0-BD44-08F8DC1B6925}" type="presOf" srcId="{357EC36E-C42C-4911-9C45-DC3A49495183}" destId="{6ECA9CC7-9140-4EEC-96BD-6906AF19B36A}" srcOrd="0" destOrd="0" presId="urn:microsoft.com/office/officeart/2005/8/layout/vList5"/>
    <dgm:cxn modelId="{28CF6CE7-F710-45C2-9809-2EBC46493913}" type="presOf" srcId="{4002C416-F1FA-447E-ACFD-9F36DD15395E}" destId="{04A90102-8A61-487D-AF5C-C2B3B993AA20}" srcOrd="0" destOrd="0" presId="urn:microsoft.com/office/officeart/2005/8/layout/vList5"/>
    <dgm:cxn modelId="{5DD13CEC-2763-4062-BC3F-3F4F3867C934}" srcId="{63A60951-36FD-4AEE-ABBD-813E37A27B17}" destId="{DD59A332-9241-4563-9468-107A526B83CB}" srcOrd="0" destOrd="0" parTransId="{EC808DA6-FC3A-4FE3-9EC4-EEBFF006725E}" sibTransId="{7ABBADFE-8FBF-4009-8CE0-541D6033EF59}"/>
    <dgm:cxn modelId="{3DDBECF6-8E8E-4E80-BF28-2C4AC92630EA}" srcId="{DD59A332-9241-4563-9468-107A526B83CB}" destId="{4002C416-F1FA-447E-ACFD-9F36DD15395E}" srcOrd="0" destOrd="0" parTransId="{2D2C6AE1-DB1C-44B4-ADF1-EBE3861B78F5}" sibTransId="{8E1E9FE2-6856-457F-BFFE-CFC58670F127}"/>
    <dgm:cxn modelId="{4E74D274-977B-461A-B359-7F1C2AF8611F}" type="presParOf" srcId="{4746C339-B0A7-4D70-88F5-C5A3A805BE41}" destId="{86B96CEA-2500-4208-96F5-02DC911FE0B7}" srcOrd="0" destOrd="0" presId="urn:microsoft.com/office/officeart/2005/8/layout/vList5"/>
    <dgm:cxn modelId="{D6DD35EE-0AAA-4DBC-BC71-154E8FDDC37E}" type="presParOf" srcId="{86B96CEA-2500-4208-96F5-02DC911FE0B7}" destId="{E4114A80-FAF3-4BBA-94FE-0BAEF6763DEA}" srcOrd="0" destOrd="0" presId="urn:microsoft.com/office/officeart/2005/8/layout/vList5"/>
    <dgm:cxn modelId="{BCC7A320-BFED-4ED2-BEC3-0753083F13D8}" type="presParOf" srcId="{86B96CEA-2500-4208-96F5-02DC911FE0B7}" destId="{04A90102-8A61-487D-AF5C-C2B3B993AA20}" srcOrd="1" destOrd="0" presId="urn:microsoft.com/office/officeart/2005/8/layout/vList5"/>
    <dgm:cxn modelId="{F257F4C6-A56E-4FC8-8F8A-9D5573B51153}" type="presParOf" srcId="{4746C339-B0A7-4D70-88F5-C5A3A805BE41}" destId="{3FF8449F-9E19-4172-BDB8-8D2CF1FE5D32}" srcOrd="1" destOrd="0" presId="urn:microsoft.com/office/officeart/2005/8/layout/vList5"/>
    <dgm:cxn modelId="{83EC8B09-5909-4EC6-BE29-A8AE359781FB}" type="presParOf" srcId="{4746C339-B0A7-4D70-88F5-C5A3A805BE41}" destId="{98B0BA76-C5DE-467A-A5ED-870A0E998038}" srcOrd="2" destOrd="0" presId="urn:microsoft.com/office/officeart/2005/8/layout/vList5"/>
    <dgm:cxn modelId="{977BDB06-D390-4516-BEB4-C9EE7326E41D}" type="presParOf" srcId="{98B0BA76-C5DE-467A-A5ED-870A0E998038}" destId="{64CFE4BF-F04B-4383-9ABC-06DDC9FF9646}" srcOrd="0" destOrd="0" presId="urn:microsoft.com/office/officeart/2005/8/layout/vList5"/>
    <dgm:cxn modelId="{85172B95-9ABF-44CC-84C9-8B3620D20BCD}" type="presParOf" srcId="{98B0BA76-C5DE-467A-A5ED-870A0E998038}" destId="{41C8A79A-2943-476A-B7EE-5E5C5965B95A}" srcOrd="1" destOrd="0" presId="urn:microsoft.com/office/officeart/2005/8/layout/vList5"/>
    <dgm:cxn modelId="{FA9C97E5-468B-4B9B-924B-D3E97F97EC0C}" type="presParOf" srcId="{4746C339-B0A7-4D70-88F5-C5A3A805BE41}" destId="{CE35A5E7-63DD-466E-8E5A-AD15BF8FB7D4}" srcOrd="3" destOrd="0" presId="urn:microsoft.com/office/officeart/2005/8/layout/vList5"/>
    <dgm:cxn modelId="{F3A5AC0D-4F65-4C9E-9E9F-7B209E8FC1C6}" type="presParOf" srcId="{4746C339-B0A7-4D70-88F5-C5A3A805BE41}" destId="{DDD3AFC4-7257-4DDB-84B8-80C378D8B8AB}" srcOrd="4" destOrd="0" presId="urn:microsoft.com/office/officeart/2005/8/layout/vList5"/>
    <dgm:cxn modelId="{420209DC-AF1D-40F4-B0C0-2B07537801F9}" type="presParOf" srcId="{DDD3AFC4-7257-4DDB-84B8-80C378D8B8AB}" destId="{EAFA98F8-1952-4754-A81D-FB308B2F636F}" srcOrd="0" destOrd="0" presId="urn:microsoft.com/office/officeart/2005/8/layout/vList5"/>
    <dgm:cxn modelId="{8CEA6A2E-F50F-4700-AE0A-7C2F1E615010}" type="presParOf" srcId="{DDD3AFC4-7257-4DDB-84B8-80C378D8B8AB}" destId="{6ECA9CC7-9140-4EEC-96BD-6906AF19B36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572FA0-265D-417D-9631-A4FAA570F285}" type="doc">
      <dgm:prSet loTypeId="urn:microsoft.com/office/officeart/2005/8/layout/chevron2" loCatId="process" qsTypeId="urn:microsoft.com/office/officeart/2005/8/quickstyle/simple5" qsCatId="simple" csTypeId="urn:microsoft.com/office/officeart/2005/8/colors/colorful3" csCatId="colorful" phldr="1"/>
      <dgm:spPr/>
      <dgm:t>
        <a:bodyPr/>
        <a:lstStyle/>
        <a:p>
          <a:pPr rtl="1"/>
          <a:endParaRPr lang="he-IL"/>
        </a:p>
      </dgm:t>
    </dgm:pt>
    <dgm:pt modelId="{16994A46-288E-42BA-91D3-D0F795F2CCF7}">
      <dgm:prSet phldrT="[Text]" custT="1"/>
      <dgm:spPr/>
      <dgm:t>
        <a:bodyPr/>
        <a:lstStyle/>
        <a:p>
          <a:pPr rtl="1"/>
          <a:r>
            <a:rPr lang="he-IL" sz="2000" dirty="0">
              <a:latin typeface="Calibri Light" panose="020F0302020204030204" pitchFamily="34" charset="0"/>
              <a:cs typeface="Calibri Light" panose="020F0302020204030204" pitchFamily="34" charset="0"/>
            </a:rPr>
            <a:t>סידור הדאטא</a:t>
          </a:r>
        </a:p>
      </dgm:t>
    </dgm:pt>
    <dgm:pt modelId="{8230E32A-631A-4983-BD94-55CBA45250F9}" type="par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7F0223CD-9E47-41FC-AB89-04E08190A320}" type="sib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DD855FE4-52C7-4648-9CBB-8841EC537895}">
      <dgm:prSet phldrT="[Text]" custT="1"/>
      <dgm:spPr/>
      <dgm:t>
        <a:bodyPr/>
        <a:lstStyle/>
        <a:p>
          <a:pPr rtl="1"/>
          <a:r>
            <a:rPr lang="he-IL" sz="1800" dirty="0">
              <a:latin typeface="Calibri Light" panose="020F0302020204030204" pitchFamily="34" charset="0"/>
              <a:cs typeface="Calibri Light" panose="020F0302020204030204" pitchFamily="34" charset="0"/>
            </a:rPr>
            <a:t>חלוקה ל-4 קבוצות</a:t>
          </a:r>
        </a:p>
      </dgm:t>
    </dgm:pt>
    <dgm:pt modelId="{DAD1F6AF-245B-4BA3-A951-A97B641A46FF}" type="par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51E66F51-40AE-4795-A8AF-9A8B3D6300D7}" type="sib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DEE69560-1B1C-4109-A8BE-3822CEA22C92}">
      <dgm:prSet phldrT="[Text]" custT="1"/>
      <dgm:spPr/>
      <dgm:t>
        <a:bodyPr/>
        <a:lstStyle/>
        <a:p>
          <a:pPr rtl="1"/>
          <a:r>
            <a:rPr lang="he-IL" sz="2000" dirty="0">
              <a:latin typeface="Calibri Light" panose="020F0302020204030204" pitchFamily="34" charset="0"/>
              <a:cs typeface="Calibri Light" panose="020F0302020204030204" pitchFamily="34" charset="0"/>
            </a:rPr>
            <a:t>קבוצה 1: עד מרץ 19</a:t>
          </a:r>
        </a:p>
      </dgm:t>
    </dgm:pt>
    <dgm:pt modelId="{D108AEFD-0CF8-42C2-87FF-76FBA089A0FD}" type="par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32D67E79-642B-4E8E-8903-6341887DC070}" type="sib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5124EE26-C522-4933-9EED-A4C7D9BC02B7}">
      <dgm:prSet phldrT="[Text]" custT="1"/>
      <dgm:spPr/>
      <dgm:t>
        <a:bodyPr/>
        <a:lstStyle/>
        <a:p>
          <a:pPr rtl="1"/>
          <a:r>
            <a:rPr lang="he-IL" sz="2000" dirty="0">
              <a:latin typeface="Calibri Light" panose="020F0302020204030204" pitchFamily="34" charset="0"/>
              <a:cs typeface="Calibri Light" panose="020F0302020204030204" pitchFamily="34" charset="0"/>
            </a:rPr>
            <a:t>ערכים חסרים</a:t>
          </a:r>
        </a:p>
      </dgm:t>
    </dgm:pt>
    <dgm:pt modelId="{6EEFE9E3-8DA9-4D51-8290-C39D53778871}" type="par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278F2DC4-8427-47D9-94D9-9CF8ABEB82DB}" type="sib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5506064A-D27D-49B3-BD75-FEFEB4D77378}">
      <dgm:prSet phldrT="[Text]" custT="1"/>
      <dgm:spPr/>
      <dgm:t>
        <a:bodyPr/>
        <a:lstStyle/>
        <a:p>
          <a:pPr rtl="1"/>
          <a:r>
            <a:rPr lang="he-IL" sz="2000" dirty="0">
              <a:latin typeface="Calibri Light" panose="020F0302020204030204" pitchFamily="34" charset="0"/>
              <a:cs typeface="Calibri Light" panose="020F0302020204030204" pitchFamily="34" charset="0"/>
            </a:rPr>
            <a:t>קבוצה 2: בין מרץ 19-מרץ 20</a:t>
          </a:r>
        </a:p>
      </dgm:t>
    </dgm:pt>
    <dgm:pt modelId="{44C0C2FB-A053-47F9-8856-7838E480EB14}" type="par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E624D1F1-4EAE-453A-A5C1-96A1C6CFB0BF}" type="sib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4B0E491C-B2DA-43D7-A3CB-ECCA10B022A0}">
      <dgm:prSet phldrT="[Text]" custT="1"/>
      <dgm:spPr/>
      <dgm:t>
        <a:bodyPr/>
        <a:lstStyle/>
        <a:p>
          <a:pPr rtl="1"/>
          <a:r>
            <a:rPr lang="he-IL" sz="2000" dirty="0">
              <a:latin typeface="Calibri Light" panose="020F0302020204030204" pitchFamily="34" charset="0"/>
              <a:cs typeface="Calibri Light" panose="020F0302020204030204" pitchFamily="34" charset="0"/>
            </a:rPr>
            <a:t>קבוצה 3: בין 11 במרץ 20 ל-7 בפברואר 21</a:t>
          </a:r>
        </a:p>
      </dgm:t>
    </dgm:pt>
    <dgm:pt modelId="{F376D135-E734-4D8E-91BB-F9CD708652A2}" type="par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8A2F2E02-DED9-4978-9709-BE52B0A465A5}" type="sib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46E2A425-E685-4BB7-8459-5419BA839C98}">
      <dgm:prSet phldrT="[Text]" custT="1"/>
      <dgm:spPr/>
      <dgm:t>
        <a:bodyPr/>
        <a:lstStyle/>
        <a:p>
          <a:pPr rtl="1"/>
          <a:r>
            <a:rPr lang="he-IL" sz="2000" dirty="0">
              <a:latin typeface="Calibri Light" panose="020F0302020204030204" pitchFamily="34" charset="0"/>
              <a:cs typeface="Calibri Light" panose="020F0302020204030204" pitchFamily="34" charset="0"/>
            </a:rPr>
            <a:t>קבוצה 4: החל מה-7 בפברואר 21</a:t>
          </a:r>
        </a:p>
      </dgm:t>
    </dgm:pt>
    <dgm:pt modelId="{66460A6D-9707-4E72-960D-D318AAC1844D}" type="par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6E1E8DBF-67E8-46D4-A940-0A328D8B880B}" type="sib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19D82CD5-D799-40B5-8EA2-B9C2E161068D}">
      <dgm:prSet phldrT="[Text]" custT="1"/>
      <dgm:spPr/>
      <dgm:t>
        <a:bodyPr/>
        <a:lstStyle/>
        <a:p>
          <a:pPr rtl="1"/>
          <a:r>
            <a:rPr lang="he-IL" sz="2000" dirty="0">
              <a:latin typeface="Calibri Light" panose="020F0302020204030204" pitchFamily="34" charset="0"/>
              <a:cs typeface="Calibri Light" panose="020F0302020204030204" pitchFamily="34" charset="0"/>
            </a:rPr>
            <a:t>בדיקת הסיבה- מהיכן נובעים ערכים חסרים</a:t>
          </a:r>
        </a:p>
      </dgm:t>
    </dgm:pt>
    <dgm:pt modelId="{BCF4AC7D-E8B0-4666-BF8D-35E8979609D4}" type="parTrans" cxnId="{7BDC935F-D5D6-49BC-9061-82ED545EBAC5}">
      <dgm:prSet/>
      <dgm:spPr/>
      <dgm:t>
        <a:bodyPr/>
        <a:lstStyle/>
        <a:p>
          <a:pPr rtl="1"/>
          <a:endParaRPr lang="he-IL"/>
        </a:p>
      </dgm:t>
    </dgm:pt>
    <dgm:pt modelId="{541DFCED-35AD-46ED-884E-0954B59825D0}" type="sibTrans" cxnId="{7BDC935F-D5D6-49BC-9061-82ED545EBAC5}">
      <dgm:prSet/>
      <dgm:spPr/>
      <dgm:t>
        <a:bodyPr/>
        <a:lstStyle/>
        <a:p>
          <a:pPr rtl="1"/>
          <a:endParaRPr lang="he-IL"/>
        </a:p>
      </dgm:t>
    </dgm:pt>
    <dgm:pt modelId="{0BD2599B-191D-4486-9A0E-C8EDD5E8CFFE}">
      <dgm:prSet phldrT="[Text]" custT="1"/>
      <dgm:spPr/>
      <dgm:t>
        <a:bodyPr/>
        <a:lstStyle/>
        <a:p>
          <a:pPr rtl="1"/>
          <a:r>
            <a:rPr lang="he-IL" sz="2000" dirty="0">
              <a:latin typeface="Calibri Light" panose="020F0302020204030204" pitchFamily="34" charset="0"/>
              <a:cs typeface="Calibri Light" panose="020F0302020204030204" pitchFamily="34" charset="0"/>
            </a:rPr>
            <a:t>התייחסות למשתנים עם מעט/ הרבה ערכים חסרים</a:t>
          </a:r>
        </a:p>
      </dgm:t>
    </dgm:pt>
    <dgm:pt modelId="{A94B66D0-5BF5-44BA-9703-819B6BA30A45}" type="parTrans" cxnId="{86DB7193-00DB-48E3-9E44-E16D848797A2}">
      <dgm:prSet/>
      <dgm:spPr/>
      <dgm:t>
        <a:bodyPr/>
        <a:lstStyle/>
        <a:p>
          <a:pPr rtl="1"/>
          <a:endParaRPr lang="he-IL"/>
        </a:p>
      </dgm:t>
    </dgm:pt>
    <dgm:pt modelId="{D3B96491-F8C2-4692-8F4E-3878B093CEC8}" type="sibTrans" cxnId="{86DB7193-00DB-48E3-9E44-E16D848797A2}">
      <dgm:prSet/>
      <dgm:spPr/>
      <dgm:t>
        <a:bodyPr/>
        <a:lstStyle/>
        <a:p>
          <a:pPr rtl="1"/>
          <a:endParaRPr lang="he-IL"/>
        </a:p>
      </dgm:t>
    </dgm:pt>
    <dgm:pt modelId="{07FC40E6-86AB-47CC-9A26-421F489AFA4D}">
      <dgm:prSet phldrT="[Text]" custT="1"/>
      <dgm:spPr/>
      <dgm:t>
        <a:bodyPr/>
        <a:lstStyle/>
        <a:p>
          <a:pPr rtl="1"/>
          <a:r>
            <a:rPr lang="he-IL" sz="2000" dirty="0">
              <a:latin typeface="Calibri Light" panose="020F0302020204030204" pitchFamily="34" charset="0"/>
              <a:cs typeface="Calibri Light" panose="020F0302020204030204" pitchFamily="34" charset="0"/>
            </a:rPr>
            <a:t>קיבוץ משתנים</a:t>
          </a:r>
        </a:p>
      </dgm:t>
    </dgm:pt>
    <dgm:pt modelId="{CC96E9D2-1D4A-4D98-89D9-74F47DCBF916}" type="parTrans" cxnId="{593DFBC7-CEE1-4F34-84A1-0406E4C24EEB}">
      <dgm:prSet/>
      <dgm:spPr/>
    </dgm:pt>
    <dgm:pt modelId="{BC1DDA24-8DC8-43B1-9B10-902C790CFA71}" type="sibTrans" cxnId="{593DFBC7-CEE1-4F34-84A1-0406E4C24EEB}">
      <dgm:prSet/>
      <dgm:spPr/>
    </dgm:pt>
    <dgm:pt modelId="{05D9F5EE-920C-4BD8-962C-6F319DC2B6BE}">
      <dgm:prSet phldrT="[Text]" custT="1"/>
      <dgm:spPr/>
      <dgm:t>
        <a:bodyPr/>
        <a:lstStyle/>
        <a:p>
          <a:pPr rtl="1"/>
          <a:r>
            <a:rPr lang="he-IL" sz="2000" dirty="0">
              <a:latin typeface="Calibri Light" panose="020F0302020204030204" pitchFamily="34" charset="0"/>
              <a:cs typeface="Calibri Light" panose="020F0302020204030204" pitchFamily="34" charset="0"/>
            </a:rPr>
            <a:t>למידת המשתנים</a:t>
          </a:r>
        </a:p>
      </dgm:t>
    </dgm:pt>
    <dgm:pt modelId="{30C32B94-F13A-41D4-8C62-D68B36C84704}" type="sib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0ADADF2F-C140-4914-BA2C-6D4B32363551}" type="par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94E010BC-9762-475A-8130-7A04C4FF0683}" type="pres">
      <dgm:prSet presAssocID="{94572FA0-265D-417D-9631-A4FAA570F285}" presName="linearFlow" presStyleCnt="0">
        <dgm:presLayoutVars>
          <dgm:dir/>
          <dgm:animLvl val="lvl"/>
          <dgm:resizeHandles val="exact"/>
        </dgm:presLayoutVars>
      </dgm:prSet>
      <dgm:spPr/>
    </dgm:pt>
    <dgm:pt modelId="{52F6903C-310E-4071-A8AB-FE56A37FB918}" type="pres">
      <dgm:prSet presAssocID="{16994A46-288E-42BA-91D3-D0F795F2CCF7}" presName="composite" presStyleCnt="0"/>
      <dgm:spPr/>
    </dgm:pt>
    <dgm:pt modelId="{B3B1DB54-6DD0-4C89-9DFD-E8BEC8E424F5}" type="pres">
      <dgm:prSet presAssocID="{16994A46-288E-42BA-91D3-D0F795F2CCF7}" presName="parentText" presStyleLbl="alignNode1" presStyleIdx="0" presStyleCnt="3">
        <dgm:presLayoutVars>
          <dgm:chMax val="1"/>
          <dgm:bulletEnabled val="1"/>
        </dgm:presLayoutVars>
      </dgm:prSet>
      <dgm:spPr/>
    </dgm:pt>
    <dgm:pt modelId="{1F2722E8-4CC7-4402-8788-BAFBDCC54082}" type="pres">
      <dgm:prSet presAssocID="{16994A46-288E-42BA-91D3-D0F795F2CCF7}" presName="descendantText" presStyleLbl="alignAcc1" presStyleIdx="0" presStyleCnt="3">
        <dgm:presLayoutVars>
          <dgm:bulletEnabled val="1"/>
        </dgm:presLayoutVars>
      </dgm:prSet>
      <dgm:spPr/>
    </dgm:pt>
    <dgm:pt modelId="{03B6A55A-D30B-4536-BF07-D2528F05931F}" type="pres">
      <dgm:prSet presAssocID="{7F0223CD-9E47-41FC-AB89-04E08190A320}" presName="sp" presStyleCnt="0"/>
      <dgm:spPr/>
    </dgm:pt>
    <dgm:pt modelId="{5D9CB3C8-D52E-48F3-A16E-22731EB78884}" type="pres">
      <dgm:prSet presAssocID="{DD855FE4-52C7-4648-9CBB-8841EC537895}" presName="composite" presStyleCnt="0"/>
      <dgm:spPr/>
    </dgm:pt>
    <dgm:pt modelId="{D7DFE44D-FCBC-4AE2-B8FD-2C90D96B5640}" type="pres">
      <dgm:prSet presAssocID="{DD855FE4-52C7-4648-9CBB-8841EC537895}" presName="parentText" presStyleLbl="alignNode1" presStyleIdx="1" presStyleCnt="3">
        <dgm:presLayoutVars>
          <dgm:chMax val="1"/>
          <dgm:bulletEnabled val="1"/>
        </dgm:presLayoutVars>
      </dgm:prSet>
      <dgm:spPr/>
    </dgm:pt>
    <dgm:pt modelId="{5403582F-CE20-4F58-B4F3-8E0737E50EDF}" type="pres">
      <dgm:prSet presAssocID="{DD855FE4-52C7-4648-9CBB-8841EC537895}" presName="descendantText" presStyleLbl="alignAcc1" presStyleIdx="1" presStyleCnt="3" custScaleY="142760">
        <dgm:presLayoutVars>
          <dgm:bulletEnabled val="1"/>
        </dgm:presLayoutVars>
      </dgm:prSet>
      <dgm:spPr/>
    </dgm:pt>
    <dgm:pt modelId="{35E0C2AF-9111-489D-B1BA-64B7A44BA8B9}" type="pres">
      <dgm:prSet presAssocID="{51E66F51-40AE-4795-A8AF-9A8B3D6300D7}" presName="sp" presStyleCnt="0"/>
      <dgm:spPr/>
    </dgm:pt>
    <dgm:pt modelId="{5799962F-9EBC-4ACC-BC99-DA8B1455C805}" type="pres">
      <dgm:prSet presAssocID="{5124EE26-C522-4933-9EED-A4C7D9BC02B7}" presName="composite" presStyleCnt="0"/>
      <dgm:spPr/>
    </dgm:pt>
    <dgm:pt modelId="{8898A9F3-44C8-440D-B2C4-7C55DB331B80}" type="pres">
      <dgm:prSet presAssocID="{5124EE26-C522-4933-9EED-A4C7D9BC02B7}" presName="parentText" presStyleLbl="alignNode1" presStyleIdx="2" presStyleCnt="3">
        <dgm:presLayoutVars>
          <dgm:chMax val="1"/>
          <dgm:bulletEnabled val="1"/>
        </dgm:presLayoutVars>
      </dgm:prSet>
      <dgm:spPr/>
    </dgm:pt>
    <dgm:pt modelId="{9D0135B6-B878-4DB6-992A-974A956E0910}" type="pres">
      <dgm:prSet presAssocID="{5124EE26-C522-4933-9EED-A4C7D9BC02B7}" presName="descendantText" presStyleLbl="alignAcc1" presStyleIdx="2" presStyleCnt="3">
        <dgm:presLayoutVars>
          <dgm:bulletEnabled val="1"/>
        </dgm:presLayoutVars>
      </dgm:prSet>
      <dgm:spPr/>
    </dgm:pt>
  </dgm:ptLst>
  <dgm:cxnLst>
    <dgm:cxn modelId="{32A18B1D-9903-40EC-B097-EE1C02E64276}" type="presOf" srcId="{16994A46-288E-42BA-91D3-D0F795F2CCF7}" destId="{B3B1DB54-6DD0-4C89-9DFD-E8BEC8E424F5}" srcOrd="0" destOrd="0" presId="urn:microsoft.com/office/officeart/2005/8/layout/chevron2"/>
    <dgm:cxn modelId="{7002CE39-6C4B-4A02-8CD1-23FB2C97490B}" type="presOf" srcId="{19D82CD5-D799-40B5-8EA2-B9C2E161068D}" destId="{9D0135B6-B878-4DB6-992A-974A956E0910}" srcOrd="0" destOrd="0" presId="urn:microsoft.com/office/officeart/2005/8/layout/chevron2"/>
    <dgm:cxn modelId="{7BDC935F-D5D6-49BC-9061-82ED545EBAC5}" srcId="{5124EE26-C522-4933-9EED-A4C7D9BC02B7}" destId="{19D82CD5-D799-40B5-8EA2-B9C2E161068D}" srcOrd="0" destOrd="0" parTransId="{BCF4AC7D-E8B0-4666-BF8D-35E8979609D4}" sibTransId="{541DFCED-35AD-46ED-884E-0954B59825D0}"/>
    <dgm:cxn modelId="{30691F60-DA66-4BE9-B7A2-564622F685ED}" srcId="{DD855FE4-52C7-4648-9CBB-8841EC537895}" destId="{5506064A-D27D-49B3-BD75-FEFEB4D77378}" srcOrd="1" destOrd="0" parTransId="{44C0C2FB-A053-47F9-8856-7838E480EB14}" sibTransId="{E624D1F1-4EAE-453A-A5C1-96A1C6CFB0BF}"/>
    <dgm:cxn modelId="{7E892542-2911-440C-B7C0-AEDC76375791}" type="presOf" srcId="{07FC40E6-86AB-47CC-9A26-421F489AFA4D}" destId="{1F2722E8-4CC7-4402-8788-BAFBDCC54082}" srcOrd="0" destOrd="1" presId="urn:microsoft.com/office/officeart/2005/8/layout/chevron2"/>
    <dgm:cxn modelId="{6F243C63-DB96-41E1-A172-98347C0C8A24}" srcId="{16994A46-288E-42BA-91D3-D0F795F2CCF7}" destId="{05D9F5EE-920C-4BD8-962C-6F319DC2B6BE}" srcOrd="0" destOrd="0" parTransId="{0ADADF2F-C140-4914-BA2C-6D4B32363551}" sibTransId="{30C32B94-F13A-41D4-8C62-D68B36C84704}"/>
    <dgm:cxn modelId="{899E7263-8430-4B86-A731-AC12A093E1FD}" type="presOf" srcId="{94572FA0-265D-417D-9631-A4FAA570F285}" destId="{94E010BC-9762-475A-8130-7A04C4FF0683}" srcOrd="0" destOrd="0" presId="urn:microsoft.com/office/officeart/2005/8/layout/chevron2"/>
    <dgm:cxn modelId="{FEA30448-36A4-432B-A42D-DC7CA8267674}" srcId="{94572FA0-265D-417D-9631-A4FAA570F285}" destId="{16994A46-288E-42BA-91D3-D0F795F2CCF7}" srcOrd="0" destOrd="0" parTransId="{8230E32A-631A-4983-BD94-55CBA45250F9}" sibTransId="{7F0223CD-9E47-41FC-AB89-04E08190A320}"/>
    <dgm:cxn modelId="{3F7E084A-7570-4BBB-86D7-D7078B06767D}" srcId="{DD855FE4-52C7-4648-9CBB-8841EC537895}" destId="{DEE69560-1B1C-4109-A8BE-3822CEA22C92}" srcOrd="0" destOrd="0" parTransId="{D108AEFD-0CF8-42C2-87FF-76FBA089A0FD}" sibTransId="{32D67E79-642B-4E8E-8903-6341887DC070}"/>
    <dgm:cxn modelId="{E3F7FE4B-0B0E-4783-9FEF-DFD612B1B3DF}" type="presOf" srcId="{0BD2599B-191D-4486-9A0E-C8EDD5E8CFFE}" destId="{9D0135B6-B878-4DB6-992A-974A956E0910}" srcOrd="0" destOrd="1" presId="urn:microsoft.com/office/officeart/2005/8/layout/chevron2"/>
    <dgm:cxn modelId="{4090E46D-86AC-4DB5-84F5-8648A42E589A}" type="presOf" srcId="{46E2A425-E685-4BB7-8459-5419BA839C98}" destId="{5403582F-CE20-4F58-B4F3-8E0737E50EDF}" srcOrd="0" destOrd="3" presId="urn:microsoft.com/office/officeart/2005/8/layout/chevron2"/>
    <dgm:cxn modelId="{A3CE0151-5A0B-4C40-8DA4-741C3D4C4E7C}" srcId="{DD855FE4-52C7-4648-9CBB-8841EC537895}" destId="{46E2A425-E685-4BB7-8459-5419BA839C98}" srcOrd="3" destOrd="0" parTransId="{66460A6D-9707-4E72-960D-D318AAC1844D}" sibTransId="{6E1E8DBF-67E8-46D4-A940-0A328D8B880B}"/>
    <dgm:cxn modelId="{86DB7193-00DB-48E3-9E44-E16D848797A2}" srcId="{5124EE26-C522-4933-9EED-A4C7D9BC02B7}" destId="{0BD2599B-191D-4486-9A0E-C8EDD5E8CFFE}" srcOrd="1" destOrd="0" parTransId="{A94B66D0-5BF5-44BA-9703-819B6BA30A45}" sibTransId="{D3B96491-F8C2-4692-8F4E-3878B093CEC8}"/>
    <dgm:cxn modelId="{49CF8CA7-9909-4A1F-B824-92553D7BBB88}" type="presOf" srcId="{DEE69560-1B1C-4109-A8BE-3822CEA22C92}" destId="{5403582F-CE20-4F58-B4F3-8E0737E50EDF}" srcOrd="0" destOrd="0" presId="urn:microsoft.com/office/officeart/2005/8/layout/chevron2"/>
    <dgm:cxn modelId="{E22D68BD-B02E-43CD-82D1-9C7F9FA92567}" srcId="{94572FA0-265D-417D-9631-A4FAA570F285}" destId="{DD855FE4-52C7-4648-9CBB-8841EC537895}" srcOrd="1" destOrd="0" parTransId="{DAD1F6AF-245B-4BA3-A951-A97B641A46FF}" sibTransId="{51E66F51-40AE-4795-A8AF-9A8B3D6300D7}"/>
    <dgm:cxn modelId="{BF8F13C6-767B-4656-9FC3-D70D21EF644E}" srcId="{94572FA0-265D-417D-9631-A4FAA570F285}" destId="{5124EE26-C522-4933-9EED-A4C7D9BC02B7}" srcOrd="2" destOrd="0" parTransId="{6EEFE9E3-8DA9-4D51-8290-C39D53778871}" sibTransId="{278F2DC4-8427-47D9-94D9-9CF8ABEB82DB}"/>
    <dgm:cxn modelId="{593DFBC7-CEE1-4F34-84A1-0406E4C24EEB}" srcId="{16994A46-288E-42BA-91D3-D0F795F2CCF7}" destId="{07FC40E6-86AB-47CC-9A26-421F489AFA4D}" srcOrd="1" destOrd="0" parTransId="{CC96E9D2-1D4A-4D98-89D9-74F47DCBF916}" sibTransId="{BC1DDA24-8DC8-43B1-9B10-902C790CFA71}"/>
    <dgm:cxn modelId="{31FEF7D5-76B4-4BD4-8476-CF91CE459EC3}" type="presOf" srcId="{5506064A-D27D-49B3-BD75-FEFEB4D77378}" destId="{5403582F-CE20-4F58-B4F3-8E0737E50EDF}" srcOrd="0" destOrd="1" presId="urn:microsoft.com/office/officeart/2005/8/layout/chevron2"/>
    <dgm:cxn modelId="{589D78E5-BE6C-49D4-B50D-FE74EA1C42FA}" type="presOf" srcId="{05D9F5EE-920C-4BD8-962C-6F319DC2B6BE}" destId="{1F2722E8-4CC7-4402-8788-BAFBDCC54082}" srcOrd="0" destOrd="0" presId="urn:microsoft.com/office/officeart/2005/8/layout/chevron2"/>
    <dgm:cxn modelId="{1B9F7CE5-6D83-4A40-B8A6-D7747E1290FA}" type="presOf" srcId="{5124EE26-C522-4933-9EED-A4C7D9BC02B7}" destId="{8898A9F3-44C8-440D-B2C4-7C55DB331B80}" srcOrd="0" destOrd="0" presId="urn:microsoft.com/office/officeart/2005/8/layout/chevron2"/>
    <dgm:cxn modelId="{F799D5E6-68C5-4C42-B072-2A3580223268}" type="presOf" srcId="{DD855FE4-52C7-4648-9CBB-8841EC537895}" destId="{D7DFE44D-FCBC-4AE2-B8FD-2C90D96B5640}" srcOrd="0" destOrd="0" presId="urn:microsoft.com/office/officeart/2005/8/layout/chevron2"/>
    <dgm:cxn modelId="{44942DE8-B981-4DBA-9A97-36855C3DCABD}" srcId="{DD855FE4-52C7-4648-9CBB-8841EC537895}" destId="{4B0E491C-B2DA-43D7-A3CB-ECCA10B022A0}" srcOrd="2" destOrd="0" parTransId="{F376D135-E734-4D8E-91BB-F9CD708652A2}" sibTransId="{8A2F2E02-DED9-4978-9709-BE52B0A465A5}"/>
    <dgm:cxn modelId="{091A17EC-7EED-4B45-9750-2C517F3EC4AC}" type="presOf" srcId="{4B0E491C-B2DA-43D7-A3CB-ECCA10B022A0}" destId="{5403582F-CE20-4F58-B4F3-8E0737E50EDF}" srcOrd="0" destOrd="2" presId="urn:microsoft.com/office/officeart/2005/8/layout/chevron2"/>
    <dgm:cxn modelId="{4175ACED-6553-40E5-A0CE-0A6D9186BAA7}" type="presParOf" srcId="{94E010BC-9762-475A-8130-7A04C4FF0683}" destId="{52F6903C-310E-4071-A8AB-FE56A37FB918}" srcOrd="0" destOrd="0" presId="urn:microsoft.com/office/officeart/2005/8/layout/chevron2"/>
    <dgm:cxn modelId="{95F32C60-F367-4AFF-99EC-9C5DCDCA00C5}" type="presParOf" srcId="{52F6903C-310E-4071-A8AB-FE56A37FB918}" destId="{B3B1DB54-6DD0-4C89-9DFD-E8BEC8E424F5}" srcOrd="0" destOrd="0" presId="urn:microsoft.com/office/officeart/2005/8/layout/chevron2"/>
    <dgm:cxn modelId="{A707C5D2-3E56-4D1D-8D69-BAD3A5343389}" type="presParOf" srcId="{52F6903C-310E-4071-A8AB-FE56A37FB918}" destId="{1F2722E8-4CC7-4402-8788-BAFBDCC54082}" srcOrd="1" destOrd="0" presId="urn:microsoft.com/office/officeart/2005/8/layout/chevron2"/>
    <dgm:cxn modelId="{BC4AA7C9-8FB6-47F8-9F8C-1E7B62CCC7C3}" type="presParOf" srcId="{94E010BC-9762-475A-8130-7A04C4FF0683}" destId="{03B6A55A-D30B-4536-BF07-D2528F05931F}" srcOrd="1" destOrd="0" presId="urn:microsoft.com/office/officeart/2005/8/layout/chevron2"/>
    <dgm:cxn modelId="{AD56EBFA-9C22-4E75-AEA0-CFADCE2605DF}" type="presParOf" srcId="{94E010BC-9762-475A-8130-7A04C4FF0683}" destId="{5D9CB3C8-D52E-48F3-A16E-22731EB78884}" srcOrd="2" destOrd="0" presId="urn:microsoft.com/office/officeart/2005/8/layout/chevron2"/>
    <dgm:cxn modelId="{DAD415D6-66CC-4671-9634-0C8FF9BA4E99}" type="presParOf" srcId="{5D9CB3C8-D52E-48F3-A16E-22731EB78884}" destId="{D7DFE44D-FCBC-4AE2-B8FD-2C90D96B5640}" srcOrd="0" destOrd="0" presId="urn:microsoft.com/office/officeart/2005/8/layout/chevron2"/>
    <dgm:cxn modelId="{E72E54A4-418D-4FDC-A05E-30AA6CAF04BB}" type="presParOf" srcId="{5D9CB3C8-D52E-48F3-A16E-22731EB78884}" destId="{5403582F-CE20-4F58-B4F3-8E0737E50EDF}" srcOrd="1" destOrd="0" presId="urn:microsoft.com/office/officeart/2005/8/layout/chevron2"/>
    <dgm:cxn modelId="{B142CC61-360D-43B6-8B64-4E06B3C6C110}" type="presParOf" srcId="{94E010BC-9762-475A-8130-7A04C4FF0683}" destId="{35E0C2AF-9111-489D-B1BA-64B7A44BA8B9}" srcOrd="3" destOrd="0" presId="urn:microsoft.com/office/officeart/2005/8/layout/chevron2"/>
    <dgm:cxn modelId="{7E575EB1-B51A-4D1A-9015-EE91BE5C9092}" type="presParOf" srcId="{94E010BC-9762-475A-8130-7A04C4FF0683}" destId="{5799962F-9EBC-4ACC-BC99-DA8B1455C805}" srcOrd="4" destOrd="0" presId="urn:microsoft.com/office/officeart/2005/8/layout/chevron2"/>
    <dgm:cxn modelId="{99B54935-997E-422F-AECB-A1E137FA8965}" type="presParOf" srcId="{5799962F-9EBC-4ACC-BC99-DA8B1455C805}" destId="{8898A9F3-44C8-440D-B2C4-7C55DB331B80}" srcOrd="0" destOrd="0" presId="urn:microsoft.com/office/officeart/2005/8/layout/chevron2"/>
    <dgm:cxn modelId="{3B4A41DD-9C2A-4F5B-BCE7-FE487EFED5DE}" type="presParOf" srcId="{5799962F-9EBC-4ACC-BC99-DA8B1455C805}" destId="{9D0135B6-B878-4DB6-992A-974A956E091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1600">
            <a:latin typeface="+mj-lt"/>
          </a:endParaRPr>
        </a:p>
      </dgm:t>
    </dgm:pt>
    <dgm:pt modelId="{0202917D-ECF3-4CDF-BD78-09C4A649A4D9}" type="sibTrans" cxnId="{BBB8D39F-DFFC-45CB-851C-50F03D9ACFFC}">
      <dgm:prSet/>
      <dgm:spPr/>
      <dgm:t>
        <a:bodyPr/>
        <a:lstStyle/>
        <a:p>
          <a:pPr rtl="1"/>
          <a:endParaRPr lang="he-IL" sz="1600">
            <a:latin typeface="+mj-lt"/>
          </a:endParaRPr>
        </a:p>
      </dgm:t>
    </dgm:pt>
    <dgm:pt modelId="{88522736-2EE4-42A7-ACF4-013655E4E30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1600">
            <a:latin typeface="+mj-lt"/>
          </a:endParaRPr>
        </a:p>
      </dgm:t>
    </dgm:pt>
    <dgm:pt modelId="{E7F8B747-0921-4765-AC08-A7EACB1A3AFE}" type="sibTrans" cxnId="{0E426924-7818-4156-BAEC-E47DA1116B05}">
      <dgm:prSet/>
      <dgm:spPr/>
      <dgm:t>
        <a:bodyPr/>
        <a:lstStyle/>
        <a:p>
          <a:pPr rtl="1"/>
          <a:endParaRPr lang="he-IL" sz="1600">
            <a:latin typeface="+mj-lt"/>
          </a:endParaRPr>
        </a:p>
      </dgm:t>
    </dgm:pt>
    <dgm:pt modelId="{C6492754-39E4-4B7F-887C-8CC733576EFA}">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1600">
            <a:latin typeface="+mj-lt"/>
          </a:endParaRPr>
        </a:p>
      </dgm:t>
    </dgm:pt>
    <dgm:pt modelId="{C5246FC7-11ED-4E2B-925B-CA6BC433A0E3}" type="sibTrans" cxnId="{08AE62A9-E1AF-4974-9F52-9D28E2552C00}">
      <dgm:prSet/>
      <dgm:spPr/>
      <dgm:t>
        <a:bodyPr/>
        <a:lstStyle/>
        <a:p>
          <a:pPr rtl="1"/>
          <a:endParaRPr lang="he-IL" sz="1600">
            <a:latin typeface="+mj-lt"/>
          </a:endParaRPr>
        </a:p>
      </dgm:t>
    </dgm:pt>
    <dgm:pt modelId="{82A2D11C-3FEE-4F55-B28C-6C1A37152983}">
      <dgm:prSet phldrT="[Text]" custT="1"/>
      <dgm:spPr/>
      <dgm:t>
        <a:bodyPr/>
        <a:lstStyle/>
        <a:p>
          <a:pPr rtl="1">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1EC161DD-1AF7-4840-B562-AC3E5B2A9FA8}" type="parTrans" cxnId="{F5A2C14B-3DBE-445E-A396-1D72E98DF789}">
      <dgm:prSet/>
      <dgm:spPr/>
      <dgm:t>
        <a:bodyPr/>
        <a:lstStyle/>
        <a:p>
          <a:pPr rtl="1"/>
          <a:endParaRPr lang="he-IL" sz="1600">
            <a:latin typeface="+mj-lt"/>
          </a:endParaRPr>
        </a:p>
      </dgm:t>
    </dgm:pt>
    <dgm:pt modelId="{A9DEB0F5-381D-40A2-8E4B-C2A4E56A8485}" type="sibTrans" cxnId="{F5A2C14B-3DBE-445E-A396-1D72E98DF789}">
      <dgm:prSet/>
      <dgm:spPr/>
      <dgm:t>
        <a:bodyPr/>
        <a:lstStyle/>
        <a:p>
          <a:pPr rtl="1"/>
          <a:endParaRPr lang="he-IL" sz="1600">
            <a:latin typeface="+mj-lt"/>
          </a:endParaRPr>
        </a:p>
      </dgm:t>
    </dgm:pt>
    <dgm:pt modelId="{1E8A4AE7-12D8-4609-9635-AC29151BC403}">
      <dgm:prSet custT="1"/>
      <dgm:spPr/>
      <dgm:t>
        <a:bodyPr/>
        <a:lstStyle/>
        <a:p>
          <a:pPr rtl="1"/>
          <a:r>
            <a:rPr lang="he-IL" sz="16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dgm:t>
    </dgm:pt>
    <dgm:pt modelId="{B897BA09-DFB9-487E-871B-CC46F4CA3DC8}" type="parTrans" cxnId="{0374AE42-3422-4B06-83C4-614CD0DF845F}">
      <dgm:prSet/>
      <dgm:spPr/>
      <dgm:t>
        <a:bodyPr/>
        <a:lstStyle/>
        <a:p>
          <a:pPr rtl="1"/>
          <a:endParaRPr lang="he-IL" sz="1600">
            <a:latin typeface="+mj-lt"/>
          </a:endParaRPr>
        </a:p>
      </dgm:t>
    </dgm:pt>
    <dgm:pt modelId="{A87AE77B-D04E-4F85-B738-03902947652C}" type="sibTrans" cxnId="{0374AE42-3422-4B06-83C4-614CD0DF845F}">
      <dgm:prSet/>
      <dgm:spPr/>
      <dgm:t>
        <a:bodyPr/>
        <a:lstStyle/>
        <a:p>
          <a:pPr rtl="1"/>
          <a:endParaRPr lang="he-IL" sz="1600">
            <a:latin typeface="+mj-lt"/>
          </a:endParaRPr>
        </a:p>
      </dgm:t>
    </dgm:pt>
    <dgm:pt modelId="{8D35F31A-B2FD-4C40-BA98-10D80450BD6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1600"/>
        </a:p>
      </dgm:t>
    </dgm:pt>
    <dgm:pt modelId="{478802FD-D152-492C-9E45-F3B545308010}" type="sibTrans" cxnId="{442435D1-505E-4616-8C26-C3E478B29956}">
      <dgm:prSet/>
      <dgm:spPr/>
      <dgm:t>
        <a:bodyPr/>
        <a:lstStyle/>
        <a:p>
          <a:pPr rtl="1"/>
          <a:endParaRPr lang="he-IL" sz="1600"/>
        </a:p>
      </dgm:t>
    </dgm:pt>
    <dgm:pt modelId="{80EAD9B9-47E9-4EED-87C6-8A365F8C06AE}">
      <dgm:prSet custT="1"/>
      <dgm:spPr/>
      <dgm:t>
        <a:bodyPr/>
        <a:lstStyle/>
        <a:p>
          <a:pPr rtl="1"/>
          <a:r>
            <a:rPr lang="he-IL" sz="16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מסבירים בשנה הראשונה של התינוק.</a:t>
          </a:r>
        </a:p>
      </dgm:t>
    </dgm:pt>
    <dgm:pt modelId="{D4492421-C4E7-4B72-A388-496D76F97C1E}" type="parTrans" cxnId="{85BBB351-005F-4572-8633-2297F8780595}">
      <dgm:prSet/>
      <dgm:spPr/>
      <dgm:t>
        <a:bodyPr/>
        <a:lstStyle/>
        <a:p>
          <a:pPr rtl="1"/>
          <a:endParaRPr lang="he-IL" sz="1600"/>
        </a:p>
      </dgm:t>
    </dgm:pt>
    <dgm:pt modelId="{06EB6BD1-61D2-4400-AD7D-4A2360CA0658}" type="sibTrans" cxnId="{85BBB351-005F-4572-8633-2297F8780595}">
      <dgm:prSet/>
      <dgm:spPr/>
      <dgm:t>
        <a:bodyPr/>
        <a:lstStyle/>
        <a:p>
          <a:pPr rtl="1"/>
          <a:endParaRPr lang="he-IL" sz="1600"/>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3E648241-B1A9-406C-B94E-4F5CA51FB608}" type="presOf" srcId="{60649333-FCD0-4E4E-8761-DA7D2D8240FC}" destId="{A776D7AC-F9C6-4B50-A87D-7F74409E0D37}" srcOrd="0" destOrd="0" presId="urn:microsoft.com/office/officeart/2005/8/layout/hList6"/>
    <dgm:cxn modelId="{0374AE42-3422-4B06-83C4-614CD0DF845F}" srcId="{C6492754-39E4-4B7F-887C-8CC733576EFA}" destId="{1E8A4AE7-12D8-4609-9635-AC29151BC403}" srcOrd="1" destOrd="0" parTransId="{B897BA09-DFB9-487E-871B-CC46F4CA3DC8}" sibTransId="{A87AE77B-D04E-4F85-B738-03902947652C}"/>
    <dgm:cxn modelId="{F5A2C14B-3DBE-445E-A396-1D72E98DF789}" srcId="{C6492754-39E4-4B7F-887C-8CC733576EFA}" destId="{82A2D11C-3FEE-4F55-B28C-6C1A37152983}" srcOrd="0" destOrd="0" parTransId="{1EC161DD-1AF7-4840-B562-AC3E5B2A9FA8}" sibTransId="{A9DEB0F5-381D-40A2-8E4B-C2A4E56A8485}"/>
    <dgm:cxn modelId="{85BBB351-005F-4572-8633-2297F8780595}" srcId="{C6492754-39E4-4B7F-887C-8CC733576EFA}" destId="{80EAD9B9-47E9-4EED-87C6-8A365F8C06AE}" srcOrd="2" destOrd="0" parTransId="{D4492421-C4E7-4B72-A388-496D76F97C1E}" sibTransId="{06EB6BD1-61D2-4400-AD7D-4A2360CA0658}"/>
    <dgm:cxn modelId="{849DCD73-2E4D-4F77-9EF5-F399C8D283A7}" type="presOf" srcId="{1E8A4AE7-12D8-4609-9635-AC29151BC403}" destId="{777B75D7-1BD4-4C89-8306-9EB19CA75726}" srcOrd="0" destOrd="2" presId="urn:microsoft.com/office/officeart/2005/8/layout/hList6"/>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08AE62A9-E1AF-4974-9F52-9D28E2552C00}" srcId="{60649333-FCD0-4E4E-8761-DA7D2D8240FC}" destId="{C6492754-39E4-4B7F-887C-8CC733576EFA}" srcOrd="1" destOrd="0" parTransId="{53134EE6-0237-48AE-A596-F7F16E3CC3D9}" sibTransId="{C5246FC7-11ED-4E2B-925B-CA6BC433A0E3}"/>
    <dgm:cxn modelId="{8651B7B4-B00C-403A-A015-8845161848B4}" type="presOf" srcId="{80EAD9B9-47E9-4EED-87C6-8A365F8C06AE}" destId="{777B75D7-1BD4-4C89-8306-9EB19CA75726}" srcOrd="0" destOrd="3"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1B7A2-D667-4E87-8F4B-403CA57E46FC}">
      <dsp:nvSpPr>
        <dsp:cNvPr id="0" name=""/>
        <dsp:cNvSpPr/>
      </dsp:nvSpPr>
      <dsp:spPr>
        <a:xfrm rot="16200000">
          <a:off x="456775" y="-456775"/>
          <a:ext cx="1750137" cy="2663687"/>
        </a:xfrm>
        <a:prstGeom prst="round1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שבוע 36 ואילך</a:t>
          </a:r>
        </a:p>
      </dsp:txBody>
      <dsp:txXfrm rot="5400000">
        <a:off x="0" y="0"/>
        <a:ext cx="2663687" cy="1312602"/>
      </dsp:txXfrm>
    </dsp:sp>
    <dsp:sp modelId="{98A8BC3F-7E05-4E80-98E9-9678D4EAB7BB}">
      <dsp:nvSpPr>
        <dsp:cNvPr id="0" name=""/>
        <dsp:cNvSpPr/>
      </dsp:nvSpPr>
      <dsp:spPr>
        <a:xfrm>
          <a:off x="2663687" y="0"/>
          <a:ext cx="2663687" cy="1750137"/>
        </a:xfrm>
        <a:prstGeom prst="round1Rect">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משקל תקין וללא מומים</a:t>
          </a:r>
        </a:p>
      </dsp:txBody>
      <dsp:txXfrm>
        <a:off x="2663687" y="0"/>
        <a:ext cx="2663687" cy="1312602"/>
      </dsp:txXfrm>
    </dsp:sp>
    <dsp:sp modelId="{1211AEC8-7F94-4388-810D-AB69F2E16F57}">
      <dsp:nvSpPr>
        <dsp:cNvPr id="0" name=""/>
        <dsp:cNvSpPr/>
      </dsp:nvSpPr>
      <dsp:spPr>
        <a:xfrm rot="10800000">
          <a:off x="0" y="1750137"/>
          <a:ext cx="2663687" cy="1750137"/>
        </a:xfrm>
        <a:prstGeom prst="round1Rect">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משפחות מכלל המגזרים</a:t>
          </a:r>
        </a:p>
      </dsp:txBody>
      <dsp:txXfrm rot="10800000">
        <a:off x="0" y="2187671"/>
        <a:ext cx="2663687" cy="1312602"/>
      </dsp:txXfrm>
    </dsp:sp>
    <dsp:sp modelId="{FB329A5D-4E79-461D-8156-03B24FA440A3}">
      <dsp:nvSpPr>
        <dsp:cNvPr id="0" name=""/>
        <dsp:cNvSpPr/>
      </dsp:nvSpPr>
      <dsp:spPr>
        <a:xfrm rot="5400000">
          <a:off x="3120462" y="1293362"/>
          <a:ext cx="1750137" cy="2663687"/>
        </a:xfrm>
        <a:prstGeom prst="round1Rect">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שליטה בשפה העברית</a:t>
          </a:r>
        </a:p>
      </dsp:txBody>
      <dsp:txXfrm rot="-5400000">
        <a:off x="2663687" y="2187671"/>
        <a:ext cx="2663687" cy="1312602"/>
      </dsp:txXfrm>
    </dsp:sp>
    <dsp:sp modelId="{62E90B74-C066-4D78-9F2A-4C81A33EC84A}">
      <dsp:nvSpPr>
        <dsp:cNvPr id="0" name=""/>
        <dsp:cNvSpPr/>
      </dsp:nvSpPr>
      <dsp:spPr>
        <a:xfrm>
          <a:off x="1351187" y="1000133"/>
          <a:ext cx="2624999" cy="1500007"/>
        </a:xfrm>
        <a:prstGeom prst="roundRect">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גויסו בסמוך ללידה תינוקות שנולדו החל מנובמבר 2018</a:t>
          </a:r>
        </a:p>
      </dsp:txBody>
      <dsp:txXfrm>
        <a:off x="1424411" y="1073357"/>
        <a:ext cx="2478551" cy="135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011263" y="1742478"/>
          <a:ext cx="1904369" cy="330219"/>
        </a:xfrm>
        <a:custGeom>
          <a:avLst/>
          <a:gdLst/>
          <a:ahLst/>
          <a:cxnLst/>
          <a:rect l="0" t="0" r="0" b="0"/>
          <a:pathLst>
            <a:path>
              <a:moveTo>
                <a:pt x="0" y="0"/>
              </a:moveTo>
              <a:lnTo>
                <a:pt x="1904369" y="0"/>
              </a:lnTo>
              <a:lnTo>
                <a:pt x="1904369" y="33021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011263" y="1399030"/>
          <a:ext cx="1890309" cy="343448"/>
        </a:xfrm>
        <a:custGeom>
          <a:avLst/>
          <a:gdLst/>
          <a:ahLst/>
          <a:cxnLst/>
          <a:rect l="0" t="0" r="0" b="0"/>
          <a:pathLst>
            <a:path>
              <a:moveTo>
                <a:pt x="0" y="343448"/>
              </a:moveTo>
              <a:lnTo>
                <a:pt x="1890309" y="343448"/>
              </a:lnTo>
              <a:lnTo>
                <a:pt x="1890309"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011263" y="1742478"/>
          <a:ext cx="3793917" cy="1123292"/>
        </a:xfrm>
        <a:custGeom>
          <a:avLst/>
          <a:gdLst/>
          <a:ahLst/>
          <a:cxnLst/>
          <a:rect l="0" t="0" r="0" b="0"/>
          <a:pathLst>
            <a:path>
              <a:moveTo>
                <a:pt x="0" y="0"/>
              </a:moveTo>
              <a:lnTo>
                <a:pt x="3521973" y="0"/>
              </a:lnTo>
              <a:lnTo>
                <a:pt x="3521973" y="1123292"/>
              </a:lnTo>
              <a:lnTo>
                <a:pt x="3793917" y="112329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011263" y="1627856"/>
          <a:ext cx="3793917" cy="114622"/>
        </a:xfrm>
        <a:custGeom>
          <a:avLst/>
          <a:gdLst/>
          <a:ahLst/>
          <a:cxnLst/>
          <a:rect l="0" t="0" r="0" b="0"/>
          <a:pathLst>
            <a:path>
              <a:moveTo>
                <a:pt x="0" y="114622"/>
              </a:moveTo>
              <a:lnTo>
                <a:pt x="3521973" y="114622"/>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011263" y="416320"/>
          <a:ext cx="3793917" cy="1326158"/>
        </a:xfrm>
        <a:custGeom>
          <a:avLst/>
          <a:gdLst/>
          <a:ahLst/>
          <a:cxnLst/>
          <a:rect l="0" t="0" r="0" b="0"/>
          <a:pathLst>
            <a:path>
              <a:moveTo>
                <a:pt x="0" y="1326158"/>
              </a:moveTo>
              <a:lnTo>
                <a:pt x="3521973" y="1326158"/>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291823" y="1327764"/>
          <a:ext cx="2719439" cy="829429"/>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291823" y="1327764"/>
        <a:ext cx="2719439" cy="829429"/>
      </dsp:txXfrm>
    </dsp:sp>
    <dsp:sp modelId="{7D2A13D9-7535-4CD9-8EA7-7D580732251D}">
      <dsp:nvSpPr>
        <dsp:cNvPr id="0" name=""/>
        <dsp:cNvSpPr/>
      </dsp:nvSpPr>
      <dsp:spPr>
        <a:xfrm>
          <a:off x="6805181" y="1605"/>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אלרגיה למזון (</a:t>
          </a:r>
          <a:r>
            <a:rPr lang="en-US" sz="2300" i="0" u="none" strike="noStrike" kern="1200" dirty="0">
              <a:effectLst/>
              <a:latin typeface="+mj-lt"/>
              <a:cs typeface="Calibri Light" panose="020F0302020204030204" pitchFamily="34" charset="0"/>
            </a:rPr>
            <a:t>(FA, food allergy</a:t>
          </a:r>
          <a:endParaRPr lang="he-IL" sz="2300" kern="1200" dirty="0">
            <a:latin typeface="+mj-lt"/>
          </a:endParaRPr>
        </a:p>
      </dsp:txBody>
      <dsp:txXfrm>
        <a:off x="6805181" y="1605"/>
        <a:ext cx="2719439" cy="829429"/>
      </dsp:txXfrm>
    </dsp:sp>
    <dsp:sp modelId="{9299DF89-FF68-452C-9898-7CC8EA4EF70B}">
      <dsp:nvSpPr>
        <dsp:cNvPr id="0" name=""/>
        <dsp:cNvSpPr/>
      </dsp:nvSpPr>
      <dsp:spPr>
        <a:xfrm>
          <a:off x="6805181" y="1213141"/>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אסטמה של העור (</a:t>
          </a:r>
          <a:r>
            <a:rPr lang="en-US" sz="2300" i="0" u="none" strike="noStrike" kern="1200" dirty="0">
              <a:effectLst/>
              <a:latin typeface="+mj-lt"/>
              <a:cs typeface="Calibri Light" panose="020F0302020204030204" pitchFamily="34" charset="0"/>
            </a:rPr>
            <a:t>atopic dermatitis, AD</a:t>
          </a:r>
          <a:r>
            <a:rPr lang="he-IL" sz="2300" i="0" u="none" strike="noStrike" kern="1200" dirty="0">
              <a:effectLst/>
              <a:latin typeface="+mj-lt"/>
              <a:cs typeface="Calibri Light" panose="020F0302020204030204" pitchFamily="34" charset="0"/>
            </a:rPr>
            <a:t>)</a:t>
          </a:r>
          <a:endParaRPr lang="he-IL" sz="2300" kern="1200" dirty="0">
            <a:latin typeface="+mj-lt"/>
          </a:endParaRPr>
        </a:p>
      </dsp:txBody>
      <dsp:txXfrm>
        <a:off x="6805181" y="1213141"/>
        <a:ext cx="2719439" cy="829429"/>
      </dsp:txXfrm>
    </dsp:sp>
    <dsp:sp modelId="{6DAA35E1-5E7F-47D3-BBAC-032FB00BBD5F}">
      <dsp:nvSpPr>
        <dsp:cNvPr id="0" name=""/>
        <dsp:cNvSpPr/>
      </dsp:nvSpPr>
      <dsp:spPr>
        <a:xfrm>
          <a:off x="6805181" y="2340324"/>
          <a:ext cx="2719439" cy="105089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sp:txBody>
      <dsp:txXfrm>
        <a:off x="6805181" y="2340324"/>
        <a:ext cx="2719439" cy="1050895"/>
      </dsp:txXfrm>
    </dsp:sp>
    <dsp:sp modelId="{CF889AD6-86AB-43C0-98A1-C878464D4F21}">
      <dsp:nvSpPr>
        <dsp:cNvPr id="0" name=""/>
        <dsp:cNvSpPr/>
      </dsp:nvSpPr>
      <dsp:spPr>
        <a:xfrm>
          <a:off x="3541853" y="569601"/>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sp:txBody>
      <dsp:txXfrm>
        <a:off x="3541853" y="569601"/>
        <a:ext cx="2719439" cy="829429"/>
      </dsp:txXfrm>
    </dsp:sp>
    <dsp:sp modelId="{DA559B3A-D17C-4613-BD35-E0351912A4AC}">
      <dsp:nvSpPr>
        <dsp:cNvPr id="0" name=""/>
        <dsp:cNvSpPr/>
      </dsp:nvSpPr>
      <dsp:spPr>
        <a:xfrm>
          <a:off x="3555913" y="2072697"/>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sp:txBody>
      <dsp:txXfrm>
        <a:off x="3555913" y="2072697"/>
        <a:ext cx="2719439" cy="829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0102-8A61-487D-AF5C-C2B3B993AA20}">
      <dsp:nvSpPr>
        <dsp:cNvPr id="0" name=""/>
        <dsp:cNvSpPr/>
      </dsp:nvSpPr>
      <dsp:spPr>
        <a:xfrm rot="5400000">
          <a:off x="3143241" y="-2973911"/>
          <a:ext cx="812441" cy="709892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Font typeface="Arial" panose="020B0604020202020204" pitchFamily="34" charset="0"/>
            <a:buChar char="•"/>
          </a:pPr>
          <a:r>
            <a:rPr lang="he-IL" sz="2400" b="0" i="0" u="none" strike="noStrike" kern="1200" dirty="0">
              <a:effectLst/>
              <a:latin typeface="Calibri Light" panose="020F0302020204030204" pitchFamily="34" charset="0"/>
              <a:cs typeface="Calibri Light" panose="020F0302020204030204" pitchFamily="34" charset="0"/>
            </a:rPr>
            <a:t>באמצעות שאלון טלפוני/ מייל</a:t>
          </a:r>
          <a:endParaRPr lang="he-IL" sz="2400" kern="1200" dirty="0">
            <a:latin typeface="Calibri Light" panose="020F0302020204030204" pitchFamily="34" charset="0"/>
            <a:cs typeface="Calibri Light" panose="020F0302020204030204" pitchFamily="34" charset="0"/>
          </a:endParaRPr>
        </a:p>
      </dsp:txBody>
      <dsp:txXfrm rot="-5400000">
        <a:off x="0" y="208990"/>
        <a:ext cx="7059264" cy="733121"/>
      </dsp:txXfrm>
    </dsp:sp>
    <dsp:sp modelId="{E4114A80-FAF3-4BBA-94FE-0BAEF6763DEA}">
      <dsp:nvSpPr>
        <dsp:cNvPr id="0" name=""/>
        <dsp:cNvSpPr/>
      </dsp:nvSpPr>
      <dsp:spPr>
        <a:xfrm>
          <a:off x="7967890" y="22875"/>
          <a:ext cx="2030034" cy="10155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איסוף הנתונים</a:t>
          </a:r>
        </a:p>
      </dsp:txBody>
      <dsp:txXfrm>
        <a:off x="8017465" y="72450"/>
        <a:ext cx="1930884" cy="916402"/>
      </dsp:txXfrm>
    </dsp:sp>
    <dsp:sp modelId="{41C8A79A-2943-476A-B7EE-5E5C5965B95A}">
      <dsp:nvSpPr>
        <dsp:cNvPr id="0" name=""/>
        <dsp:cNvSpPr/>
      </dsp:nvSpPr>
      <dsp:spPr>
        <a:xfrm rot="5400000">
          <a:off x="3143241" y="-1997372"/>
          <a:ext cx="812441" cy="7098924"/>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kern="1200" dirty="0">
            <a:latin typeface="Calibri Light" panose="020F0302020204030204" pitchFamily="34" charset="0"/>
            <a:cs typeface="Calibri Light" panose="020F0302020204030204" pitchFamily="34" charset="0"/>
          </a:endParaRPr>
        </a:p>
      </dsp:txBody>
      <dsp:txXfrm rot="-5400000">
        <a:off x="0" y="1185529"/>
        <a:ext cx="7059264" cy="733121"/>
      </dsp:txXfrm>
    </dsp:sp>
    <dsp:sp modelId="{64CFE4BF-F04B-4383-9ABC-06DDC9FF9646}">
      <dsp:nvSpPr>
        <dsp:cNvPr id="0" name=""/>
        <dsp:cNvSpPr/>
      </dsp:nvSpPr>
      <dsp:spPr>
        <a:xfrm>
          <a:off x="7945599" y="1107119"/>
          <a:ext cx="2030034" cy="101555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מעקב אחר הנבדקים</a:t>
          </a:r>
        </a:p>
      </dsp:txBody>
      <dsp:txXfrm>
        <a:off x="7995174" y="1156694"/>
        <a:ext cx="1930884" cy="916402"/>
      </dsp:txXfrm>
    </dsp:sp>
    <dsp:sp modelId="{6ECA9CC7-9140-4EEC-96BD-6906AF19B36A}">
      <dsp:nvSpPr>
        <dsp:cNvPr id="0" name=""/>
        <dsp:cNvSpPr/>
      </dsp:nvSpPr>
      <dsp:spPr>
        <a:xfrm rot="5400000">
          <a:off x="3143241" y="-1021970"/>
          <a:ext cx="812441" cy="7098924"/>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kern="1200">
              <a:latin typeface="Calibri Light" panose="020F0302020204030204" pitchFamily="34" charset="0"/>
              <a:cs typeface="Calibri Light" panose="020F0302020204030204" pitchFamily="34" charset="0"/>
            </a:rPr>
            <a:t>. </a:t>
          </a:r>
          <a:r>
            <a:rPr lang="he-IL" sz="2400" b="0" i="0" u="none" strike="noStrike" kern="1200">
              <a:effectLst/>
              <a:latin typeface="Calibri Light" panose="020F0302020204030204" pitchFamily="34" charset="0"/>
              <a:cs typeface="Calibri Light" panose="020F0302020204030204" pitchFamily="34" charset="0"/>
            </a:rPr>
            <a:t>הקובץ דינמי ומתעדכן אחת לתקופה. </a:t>
          </a:r>
          <a:endParaRPr lang="he-IL" sz="2400" kern="1200" dirty="0">
            <a:latin typeface="Calibri Light" panose="020F0302020204030204" pitchFamily="34" charset="0"/>
            <a:cs typeface="Calibri Light" panose="020F0302020204030204" pitchFamily="34" charset="0"/>
          </a:endParaRPr>
        </a:p>
      </dsp:txBody>
      <dsp:txXfrm rot="-5400000">
        <a:off x="0" y="2160931"/>
        <a:ext cx="7059264" cy="733121"/>
      </dsp:txXfrm>
    </dsp:sp>
    <dsp:sp modelId="{EAFA98F8-1952-4754-A81D-FB308B2F636F}">
      <dsp:nvSpPr>
        <dsp:cNvPr id="0" name=""/>
        <dsp:cNvSpPr/>
      </dsp:nvSpPr>
      <dsp:spPr>
        <a:xfrm>
          <a:off x="7981520" y="2200514"/>
          <a:ext cx="2011386" cy="72557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קבלת הנתונים</a:t>
          </a:r>
        </a:p>
      </dsp:txBody>
      <dsp:txXfrm>
        <a:off x="8016939" y="2235933"/>
        <a:ext cx="1940548" cy="6547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1DB54-6DD0-4C89-9DFD-E8BEC8E424F5}">
      <dsp:nvSpPr>
        <dsp:cNvPr id="0" name=""/>
        <dsp:cNvSpPr/>
      </dsp:nvSpPr>
      <dsp:spPr>
        <a:xfrm rot="5400000">
          <a:off x="-237727" y="244800"/>
          <a:ext cx="1584848" cy="1109393"/>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סידור הדאטא</a:t>
          </a:r>
        </a:p>
      </dsp:txBody>
      <dsp:txXfrm rot="-5400000">
        <a:off x="1" y="561770"/>
        <a:ext cx="1109393" cy="475455"/>
      </dsp:txXfrm>
    </dsp:sp>
    <dsp:sp modelId="{1F2722E8-4CC7-4402-8788-BAFBDCC54082}">
      <dsp:nvSpPr>
        <dsp:cNvPr id="0" name=""/>
        <dsp:cNvSpPr/>
      </dsp:nvSpPr>
      <dsp:spPr>
        <a:xfrm rot="5400000">
          <a:off x="3819284" y="-2702818"/>
          <a:ext cx="1030693" cy="6450475"/>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למידת המשתנים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קיבוץ משתנים</a:t>
          </a:r>
        </a:p>
      </dsp:txBody>
      <dsp:txXfrm rot="-5400000">
        <a:off x="1109393" y="57387"/>
        <a:ext cx="6400161" cy="930065"/>
      </dsp:txXfrm>
    </dsp:sp>
    <dsp:sp modelId="{D7DFE44D-FCBC-4AE2-B8FD-2C90D96B5640}">
      <dsp:nvSpPr>
        <dsp:cNvPr id="0" name=""/>
        <dsp:cNvSpPr/>
      </dsp:nvSpPr>
      <dsp:spPr>
        <a:xfrm rot="5400000">
          <a:off x="-237727" y="1866196"/>
          <a:ext cx="1584848" cy="1109393"/>
        </a:xfrm>
        <a:prstGeom prst="chevron">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w="6350" cap="flat" cmpd="sng" algn="ctr">
          <a:solidFill>
            <a:schemeClr val="accent3">
              <a:hueOff val="1355300"/>
              <a:satOff val="50000"/>
              <a:lumOff val="-7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Calibri Light" panose="020F0302020204030204" pitchFamily="34" charset="0"/>
              <a:cs typeface="Calibri Light" panose="020F0302020204030204" pitchFamily="34" charset="0"/>
            </a:rPr>
            <a:t>חלוקה ל-4 קבוצות</a:t>
          </a:r>
        </a:p>
      </dsp:txBody>
      <dsp:txXfrm rot="-5400000">
        <a:off x="1" y="2183166"/>
        <a:ext cx="1109393" cy="475455"/>
      </dsp:txXfrm>
    </dsp:sp>
    <dsp:sp modelId="{5403582F-CE20-4F58-B4F3-8E0737E50EDF}">
      <dsp:nvSpPr>
        <dsp:cNvPr id="0" name=""/>
        <dsp:cNvSpPr/>
      </dsp:nvSpPr>
      <dsp:spPr>
        <a:xfrm rot="5400000">
          <a:off x="3599309" y="-1081692"/>
          <a:ext cx="1470644" cy="6450475"/>
        </a:xfrm>
        <a:prstGeom prst="round2SameRect">
          <a:avLst/>
        </a:prstGeom>
        <a:solidFill>
          <a:schemeClr val="lt1">
            <a:alpha val="90000"/>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1: עד מרץ 19</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2: בין מרץ 19-מרץ 20</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4: החל מה-7 בפברואר 21</a:t>
          </a:r>
        </a:p>
      </dsp:txBody>
      <dsp:txXfrm rot="-5400000">
        <a:off x="1109394" y="1480014"/>
        <a:ext cx="6378684" cy="1327062"/>
      </dsp:txXfrm>
    </dsp:sp>
    <dsp:sp modelId="{8898A9F3-44C8-440D-B2C4-7C55DB331B80}">
      <dsp:nvSpPr>
        <dsp:cNvPr id="0" name=""/>
        <dsp:cNvSpPr/>
      </dsp:nvSpPr>
      <dsp:spPr>
        <a:xfrm rot="5400000">
          <a:off x="-237727" y="3267345"/>
          <a:ext cx="1584848" cy="1109393"/>
        </a:xfrm>
        <a:prstGeom prst="chevron">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ערכים חסרים</a:t>
          </a:r>
        </a:p>
      </dsp:txBody>
      <dsp:txXfrm rot="-5400000">
        <a:off x="1" y="3584315"/>
        <a:ext cx="1109393" cy="475455"/>
      </dsp:txXfrm>
    </dsp:sp>
    <dsp:sp modelId="{9D0135B6-B878-4DB6-992A-974A956E0910}">
      <dsp:nvSpPr>
        <dsp:cNvPr id="0" name=""/>
        <dsp:cNvSpPr/>
      </dsp:nvSpPr>
      <dsp:spPr>
        <a:xfrm rot="5400000">
          <a:off x="3819555" y="319456"/>
          <a:ext cx="1030151" cy="6450475"/>
        </a:xfrm>
        <a:prstGeom prst="round2Same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בדיקת הסיבה- מהיכן נובעים ערכים חסרים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התייחסות למשתנים עם מעט/ הרבה ערכים חסרים</a:t>
          </a:r>
        </a:p>
      </dsp:txBody>
      <dsp:txXfrm rot="-5400000">
        <a:off x="1109393" y="3079906"/>
        <a:ext cx="6400187" cy="92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558670" y="-553969"/>
          <a:ext cx="3414166" cy="4522105"/>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שנשארו</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שכמות הערכים החסרים קטנה.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4701" y="682833"/>
        <a:ext cx="4522105" cy="2048500"/>
      </dsp:txXfrm>
    </dsp:sp>
    <dsp:sp modelId="{777B75D7-1BD4-4C89-8306-9EB19CA75726}">
      <dsp:nvSpPr>
        <dsp:cNvPr id="0" name=""/>
        <dsp:cNvSpPr/>
      </dsp:nvSpPr>
      <dsp:spPr>
        <a:xfrm rot="16200000">
          <a:off x="5419933" y="-553969"/>
          <a:ext cx="3414166" cy="4522105"/>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שירדו</a:t>
          </a:r>
        </a:p>
        <a:p>
          <a:pPr marL="171450" lvl="1" indent="-171450" algn="r" defTabSz="711200" rtl="1">
            <a:lnSpc>
              <a:spcPct val="90000"/>
            </a:lnSpc>
            <a:spcBef>
              <a:spcPct val="0"/>
            </a:spcBef>
            <a:spcAft>
              <a:spcPct val="15000"/>
            </a:spcAft>
            <a:buFont typeface="Arial" panose="020B0604020202020204" pitchFamily="34" charset="0"/>
            <a:buChar char="•"/>
          </a:pPr>
          <a:r>
            <a:rPr lang="he-IL" sz="16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מסבירים בשנה הראשונה של התינוק.</a:t>
          </a:r>
        </a:p>
      </dsp:txBody>
      <dsp:txXfrm rot="5400000">
        <a:off x="4865964" y="682833"/>
        <a:ext cx="4522105" cy="204850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ט'/אייר/תשפ"ג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הפרוייקט שקיבלנו ממיכה הוא פרוייקט שנוגע במחלות אוטופיות בקרב ילדים. המתייעצת היא ד"ר עידית לכובר-רוט רופאה מומחית וחוקרת לרפואת ילדים.</a:t>
            </a:r>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לפרט על ערכי הביטא והמובהקות.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77807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182399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361903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3955793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r>
              <a:rPr lang="he-IL" sz="1800" b="0" i="0" u="none" strike="noStrike" dirty="0">
                <a:solidFill>
                  <a:srgbClr val="222222"/>
                </a:solidFill>
                <a:effectLst/>
                <a:latin typeface="Arial" panose="020B0604020202020204" pitchFamily="34" charset="0"/>
              </a:rPr>
              <a:t>לצורך המחקר גויסו תינוקות שנולדו החל מנובמבר 2018, בסמוך ללידה (בעיקר בחדר לידה), בשבוע 36 ואילך במשקל לידה תקין וללא מומים מולדים למשפחות מכלל המגזרים כשהתנאי היחידי היה שהם מבינים עברית היטב. </a:t>
            </a:r>
          </a:p>
          <a:p>
            <a:br>
              <a:rPr lang="he-IL" b="0" dirty="0">
                <a:effectLst/>
              </a:rPr>
            </a:br>
            <a:br>
              <a:rPr lang="he-IL" b="0" dirty="0">
                <a:effectLst/>
              </a:rPr>
            </a:br>
            <a:br>
              <a:rPr lang="he-IL" b="0" dirty="0">
                <a:effectLst/>
              </a:rPr>
            </a:b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62358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398098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אטופיה היא שם לקבוצה של אלרגיות הנגרמות כתוצאה מחשיפה לטריגר כלשהו, מצבים אטופיים הם בעצם תוצאה של תגובת יתר של המערכת החיסונית לאותו טריגר.</a:t>
            </a:r>
            <a:endParaRPr lang="he-IL" b="0" dirty="0">
              <a:effectLst/>
            </a:endParaRPr>
          </a:p>
          <a:p>
            <a:pPr marL="457200" indent="457200" algn="r" rtl="1">
              <a:spcBef>
                <a:spcPts val="0"/>
              </a:spcBef>
              <a:spcAft>
                <a:spcPts val="0"/>
              </a:spcAft>
            </a:pPr>
            <a:r>
              <a:rPr lang="he-IL" sz="1800" b="0" i="0" u="none" strike="noStrike" dirty="0">
                <a:solidFill>
                  <a:srgbClr val="000000"/>
                </a:solidFill>
                <a:effectLst/>
                <a:latin typeface="Arial" panose="020B0604020202020204" pitchFamily="34" charset="0"/>
              </a:rPr>
              <a:t>מצבים אטופיים אינם נדירים, חלק מהמצבים האטופיים המאובחנים הנפוצים ביותר כוללים: אסטמה אלרגית, נזלת אלרגית, אסטמה של העור, אלרגיות למזון ועוד</a:t>
            </a: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000000"/>
              </a:solidFill>
              <a:effectLst/>
              <a:latin typeface="Arial" panose="020B0604020202020204" pitchFamily="34" charset="0"/>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000000"/>
                </a:solidFill>
                <a:effectLst/>
                <a:latin typeface="Arial" panose="020B0604020202020204" pitchFamily="34" charset="0"/>
              </a:rPr>
              <a:t>למצבים אטופיים שונים יכולים להיות תסמינים שונים, וטריגרים יכולים להשתנות מאדם לאדם, אבל כולם חולקים חלק מאותם מנגנוני חיסון בסיסיים. למה הכוונה?</a:t>
            </a:r>
            <a:br>
              <a:rPr lang="he-IL" b="0" dirty="0">
                <a:effectLst/>
              </a:rPr>
            </a:b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800" b="0" i="0" u="none" strike="noStrike" dirty="0">
                <a:solidFill>
                  <a:srgbClr val="000000"/>
                </a:solidFill>
                <a:effectLst/>
                <a:latin typeface="Arial" panose="020B0604020202020204" pitchFamily="34" charset="0"/>
              </a:rPr>
              <a:t>מהם אנטיגנים? אלו חומרים זרים שיכולים לעורר תגובה חיסונית, למשל: עובש, מתכות, אבקה וקשקשים של חיות מחמד.</a:t>
            </a:r>
          </a:p>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נוגדנים הם המולקולות שהמערכת החיסונית שלנו מייצרת בתגובה לאנטיגנים. </a:t>
            </a:r>
            <a:br>
              <a:rPr lang="he-IL" b="0" dirty="0">
                <a:effectLst/>
              </a:rPr>
            </a:br>
            <a:r>
              <a:rPr lang="he-IL" sz="1800" b="0" i="0" u="none" strike="noStrike" dirty="0">
                <a:solidFill>
                  <a:srgbClr val="000000"/>
                </a:solidFill>
                <a:effectLst/>
                <a:latin typeface="Arial" panose="020B0604020202020204" pitchFamily="34" charset="0"/>
              </a:rPr>
              <a:t>במהלך אוטופיה, הגוף מגיב לאנטיגן לא מזיק או מתון בדרך אחרת על ידי יצירת יותר מדי מנוגדן ספציפי וזה מוביל לשחרור כימיקלים הגורמים לאלרגיה. </a:t>
            </a:r>
          </a:p>
          <a:p>
            <a:pPr marL="914400" algn="r" rtl="1">
              <a:spcBef>
                <a:spcPts val="0"/>
              </a:spcBef>
              <a:spcAft>
                <a:spcPts val="0"/>
              </a:spcAft>
            </a:pPr>
            <a:br>
              <a:rPr lang="he-IL" b="0" dirty="0">
                <a:effectLst/>
              </a:rPr>
            </a:br>
            <a:r>
              <a:rPr lang="he-IL" sz="1800" b="0" i="0" u="none" strike="noStrike" dirty="0">
                <a:solidFill>
                  <a:srgbClr val="202124"/>
                </a:solidFill>
                <a:effectLst/>
                <a:latin typeface="Arial" panose="020B0604020202020204" pitchFamily="34" charset="0"/>
              </a:rPr>
              <a:t>הסיבות המדויקות לאטופיה אינן ידועות, אך עדויות מצביעות מאוד על גנטיקה, עם זאת, אטופיה מופעלת גם על ידי חומרים חיצוניים, כך שגם גורמים סביבתיים משחקים תפקיד.</a:t>
            </a:r>
          </a:p>
          <a:p>
            <a:pPr marL="914400" algn="r" rtl="1">
              <a:spcBef>
                <a:spcPts val="0"/>
              </a:spcBef>
              <a:spcAft>
                <a:spcPts val="0"/>
              </a:spcAft>
            </a:pPr>
            <a:endParaRPr lang="he-IL" sz="1800" b="0" i="0" u="none" strike="noStrike" dirty="0">
              <a:solidFill>
                <a:srgbClr val="202124"/>
              </a:solidFill>
              <a:effectLst/>
              <a:latin typeface="Arial" panose="020B0604020202020204" pitchFamily="34" charset="0"/>
            </a:endParaRPr>
          </a:p>
          <a:p>
            <a:pPr marL="914400" algn="r" rtl="1">
              <a:spcBef>
                <a:spcPts val="0"/>
              </a:spcBef>
              <a:spcAft>
                <a:spcPts val="0"/>
              </a:spcAft>
            </a:pPr>
            <a:r>
              <a:rPr lang="he-IL" sz="1800" b="0" i="0" u="none" strike="noStrike" dirty="0">
                <a:solidFill>
                  <a:srgbClr val="202124"/>
                </a:solidFill>
                <a:effectLst/>
                <a:latin typeface="Arial" panose="020B0604020202020204" pitchFamily="34" charset="0"/>
              </a:rPr>
              <a:t>השערת/ תיאוריית ההיגיינה מציעה שמצבים אטופיים נגרמים מחוסר חשיפה לאנטיגנים בילדות המוקדמת, על פי התיאורייה, חשיפה לחיידקים מסוימים מלמדת את מערכת החיסון לא להגיב בצורה מוגזמת. היא מבקשת להסביר מדוע שיעורים מוגברים של מצבים אטופיים משקפים את העלייה בתקני ההיגיינה במהלך 100 השנים האחרונות. עם זאת, רעיון זה עדיין לא אומת וממשיכים לחקור אותו כיום.</a:t>
            </a:r>
            <a:endParaRPr lang="he-IL" b="0" dirty="0">
              <a:effectLst/>
            </a:endParaRPr>
          </a:p>
          <a:p>
            <a:pPr algn="r" rtl="1" fontAlgn="base">
              <a:spcBef>
                <a:spcPts val="0"/>
              </a:spcBef>
              <a:spcAft>
                <a:spcPts val="1200"/>
              </a:spcAft>
              <a:buFont typeface="Arial" panose="020B0604020202020204" pitchFamily="34" charset="0"/>
              <a:buNone/>
            </a:pPr>
            <a:br>
              <a:rPr lang="he-IL" b="0" dirty="0">
                <a:effectLst/>
              </a:rPr>
            </a:br>
            <a:r>
              <a:rPr lang="he-IL" b="0" dirty="0">
                <a:effectLst/>
              </a:rPr>
              <a:t>	</a:t>
            </a:r>
            <a:r>
              <a:rPr lang="he-IL" sz="1800" b="0" i="0" u="none" strike="noStrike" dirty="0">
                <a:solidFill>
                  <a:srgbClr val="222222"/>
                </a:solidFill>
                <a:effectLst/>
                <a:latin typeface="Arial" panose="020B0604020202020204" pitchFamily="34" charset="0"/>
              </a:rPr>
              <a:t>הקורונה לא היתה בתכנון, אבל היא פשוט הגיעה בדיוק באמצע גיוס הנבדקים, כך שנוצר מחקר תצפיתי פרוספקטיבי של לפני ותו"כ הקורונה. </a:t>
            </a:r>
            <a:r>
              <a:rPr lang="he-IL" sz="1800" b="0" i="0" u="none" strike="noStrike" dirty="0">
                <a:solidFill>
                  <a:srgbClr val="202124"/>
                </a:solidFill>
                <a:effectLst/>
                <a:latin typeface="Arial" panose="020B0604020202020204" pitchFamily="34" charset="0"/>
              </a:rPr>
              <a:t>הקורונה הביאה עימה 	שינויים לסביבת הגידול של התינוקות, בין השאר היא גרמה להרבה הורים לבודד את ילדיהם מהסביבה החיצונית ולשמור על הגיינה גבוהה בסביבה החיצונית ובתוך 	הבית מחשש להידבקות. 	</a:t>
            </a:r>
            <a:br>
              <a:rPr lang="he-IL" b="0" dirty="0">
                <a:effectLst/>
              </a:rPr>
            </a:br>
            <a:br>
              <a:rPr lang="he-IL" b="0" dirty="0">
                <a:effectLst/>
              </a:rPr>
            </a:br>
            <a:br>
              <a:rPr lang="he-IL" b="0" dirty="0">
                <a:effectLst/>
              </a:rPr>
            </a:br>
            <a:br>
              <a:rPr lang="he-IL" b="0" dirty="0">
                <a:effectLst/>
              </a:rPr>
            </a:b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קיבלנו קובץ נתונים של התינוקות ותאריכי הלידה בנוסף לרשימה של משתנים שמתארים כל מיני נתונים על התינוק, האם והמשפחה מסוגים שונים- בינארי, קטגורי ורציף (כמו שנת לידה של האם, מחלות אוטופיות, שיטתת הזנה וכו'). בשלב הראשון ביצענו סידור של הדאטא (למשל קיבוץ משתנים יחד, טיפול בערכים חסרים וחלוקה של משתנים קטגוריים לבינאריים). </a:t>
            </a:r>
          </a:p>
          <a:p>
            <a:pPr algn="r" rtl="1"/>
            <a:r>
              <a:rPr lang="he-IL" dirty="0"/>
              <a:t>לאחר מכן ביצענו חלוקה של הדאטא ל-4 קבוצות: קבוצה ראשונה- תינוקות שנולדו בין התאריכים עד מרץ 2019 לא כולל- ילדים שעד גיל שנה לא היו בקורונה, קבוצה שניה- תינוקות שנולדו בין התאריכים מרץ19- מרץ 20- ילדים שבנה הראשונה לחייהם הייתה קורונה, קבוצה שלישית- תינוקות שנולדו בין התאריכים 11 מרץ 2020- 7.2 2021- ילדים שנולדו לאחר הקורונה, קבוצה רביעית- מ7.2 2021 ועד הנתון הכי רחוק- ילדי פוסט קורונה, כבר לא הייתה בהלה להגיינית יתר. נכון להיום יש לנו נתונים על שלושת הקבוצות הראשונות משום שהקבוצה הרביעית עדיין לא הגיעו לגיל שנתיים. </a:t>
            </a:r>
          </a:p>
          <a:p>
            <a:pPr algn="r" rtl="1"/>
            <a:endParaRPr lang="he-IL" dirty="0"/>
          </a:p>
          <a:p>
            <a:pPr algn="r" rtl="1"/>
            <a:r>
              <a:rPr lang="he-IL" dirty="0"/>
              <a:t>משום שאנחנו עוסקים עם קובץ של המון משתנים היה עלינו לדאוג לטפל בערכים החסרים ולהבין מאיפה הם נובעים.</a:t>
            </a:r>
          </a:p>
          <a:p>
            <a:pPr algn="r" rtl="1"/>
            <a:endParaRPr lang="he-IL" dirty="0"/>
          </a:p>
          <a:p>
            <a:pPr algn="r" rtl="1"/>
            <a:r>
              <a:rPr lang="he-IL" dirty="0"/>
              <a:t>קודם כל עשינו סקירה של כמה ערכים חסרים יש בכל משתנה. מצאנו שיש עמודות משמעותיות עם כמות גדולה של ערכים חסרים. אחרי שבדקנו הבנו שצורת המענה של ההורים על השאלון מאפשרת לה לא לענות על שאלה מסויימת באופן שמתקבל כערך חסר בדאטא, במקום שיופיע 0, למשל: האם קיבלת טיפול אנטביוטי? כן? כמה? ואם לא היה ערך חסר.</a:t>
            </a:r>
          </a:p>
          <a:p>
            <a:pPr algn="r" rtl="1"/>
            <a:endParaRPr lang="he-IL" dirty="0"/>
          </a:p>
          <a:p>
            <a:pPr algn="r" rtl="1"/>
            <a:r>
              <a:rPr lang="he-IL" dirty="0"/>
              <a:t>בסוף נשארנו עם משתנה אחד שהכיל כמות גדולה של ערכים חסרים- 15% מהנתונים של אותו מתנה היו חסרים</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205972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האם יש צורך להסביר רגסיה לוגיסטית מהי?</a:t>
            </a:r>
          </a:p>
          <a:p>
            <a:pPr marL="171450" indent="-171450" algn="r" rtl="1">
              <a:buFontTx/>
              <a:buChar char="-"/>
            </a:pPr>
            <a:r>
              <a:rPr lang="he-IL" dirty="0"/>
              <a:t>לפרט על ערכי הביטא והמובהקות.</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70001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ט'/אייר/תשפ"ג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ט'/אייר/תשפ"ג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738881"/>
            <a:ext cx="3734014" cy="3566160"/>
          </a:xfrm>
        </p:spPr>
        <p:txBody>
          <a:bodyPr anchor="b">
            <a:normAutofit fontScale="90000"/>
          </a:bodyPr>
          <a:lstStyle/>
          <a:p>
            <a:pPr algn="l"/>
            <a:r>
              <a:rPr lang="he-IL" sz="5400" dirty="0">
                <a:solidFill>
                  <a:schemeClr val="accent1">
                    <a:lumMod val="75000"/>
                  </a:schemeClr>
                </a:solidFill>
                <a:latin typeface="Calibri Light" panose="020F0302020204030204" pitchFamily="34" charset="0"/>
                <a:cs typeface="Calibri Light" panose="020F0302020204030204" pitchFamily="34" charset="0"/>
              </a:rPr>
              <a:t>הקשר בין תיאוריית ההיגיינה למחלות אוטופיות בתינוקות</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a:bodyPr>
          <a:lstStyle/>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963891" y="601905"/>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הרחבה למודל </a:t>
            </a:r>
          </a:p>
        </p:txBody>
      </p:sp>
      <p:sp>
        <p:nvSpPr>
          <p:cNvPr id="3" name="TextBox 2">
            <a:extLst>
              <a:ext uri="{FF2B5EF4-FFF2-40B4-BE49-F238E27FC236}">
                <a16:creationId xmlns:a16="http://schemas.microsoft.com/office/drawing/2014/main" id="{41D03503-3169-63A4-F08E-4DD5D7B91C42}"/>
              </a:ext>
            </a:extLst>
          </p:cNvPr>
          <p:cNvSpPr txBox="1"/>
          <p:nvPr/>
        </p:nvSpPr>
        <p:spPr>
          <a:xfrm>
            <a:off x="7565691" y="1714500"/>
            <a:ext cx="4224527" cy="830997"/>
          </a:xfrm>
          <a:prstGeom prst="rect">
            <a:avLst/>
          </a:prstGeom>
          <a:noFill/>
        </p:spPr>
        <p:txBody>
          <a:bodyPr wrap="square">
            <a:spAutoFit/>
          </a:bodyPr>
          <a:lstStyle/>
          <a:p>
            <a:pPr marL="342900" indent="-342900" algn="r" rtl="1">
              <a:buFontTx/>
              <a:buChar char="-"/>
            </a:pPr>
            <a:r>
              <a:rPr lang="he-IL" sz="2400" dirty="0"/>
              <a:t>להשלים- הסבר קצר על </a:t>
            </a:r>
            <a:r>
              <a:rPr lang="en-US" sz="2400" dirty="0"/>
              <a:t>GAM</a:t>
            </a:r>
            <a:endParaRPr lang="he-IL" sz="2400" dirty="0"/>
          </a:p>
          <a:p>
            <a:pPr marL="342900" indent="-342900" algn="r" rtl="1">
              <a:buFontTx/>
              <a:buChar char="-"/>
            </a:pPr>
            <a:endParaRPr lang="he-IL" sz="2400" dirty="0"/>
          </a:p>
        </p:txBody>
      </p:sp>
    </p:spTree>
    <p:extLst>
      <p:ext uri="{BB962C8B-B14F-4D97-AF65-F5344CB8AC3E}">
        <p14:creationId xmlns:p14="http://schemas.microsoft.com/office/powerpoint/2010/main" val="197915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pSp>
        <p:nvGrpSpPr>
          <p:cNvPr id="11" name="Group 10">
            <a:extLst>
              <a:ext uri="{FF2B5EF4-FFF2-40B4-BE49-F238E27FC236}">
                <a16:creationId xmlns:a16="http://schemas.microsoft.com/office/drawing/2014/main" id="{FE5F281F-3D29-9873-D0C4-BC8DBE33957A}"/>
              </a:ext>
            </a:extLst>
          </p:cNvPr>
          <p:cNvGrpSpPr/>
          <p:nvPr/>
        </p:nvGrpSpPr>
        <p:grpSpPr>
          <a:xfrm>
            <a:off x="6223945" y="636120"/>
            <a:ext cx="5615811" cy="6154009"/>
            <a:chOff x="310876" y="116372"/>
            <a:chExt cx="5615811" cy="6154009"/>
          </a:xfrm>
        </p:grpSpPr>
        <p:pic>
          <p:nvPicPr>
            <p:cNvPr id="6" name="Picture 5">
              <a:extLst>
                <a:ext uri="{FF2B5EF4-FFF2-40B4-BE49-F238E27FC236}">
                  <a16:creationId xmlns:a16="http://schemas.microsoft.com/office/drawing/2014/main" id="{4AD0E4AE-49D2-D855-EEE4-1D0872E170C4}"/>
                </a:ext>
              </a:extLst>
            </p:cNvPr>
            <p:cNvPicPr>
              <a:picLocks noChangeAspect="1"/>
            </p:cNvPicPr>
            <p:nvPr/>
          </p:nvPicPr>
          <p:blipFill>
            <a:blip r:embed="rId5"/>
            <a:stretch>
              <a:fillRect/>
            </a:stretch>
          </p:blipFill>
          <p:spPr>
            <a:xfrm>
              <a:off x="310876" y="116372"/>
              <a:ext cx="2715004" cy="61540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58979A5-D9B7-BF9F-2E9C-7929CC845A41}"/>
                </a:ext>
              </a:extLst>
            </p:cNvPr>
            <p:cNvPicPr>
              <a:picLocks noChangeAspect="1"/>
            </p:cNvPicPr>
            <p:nvPr/>
          </p:nvPicPr>
          <p:blipFill>
            <a:blip r:embed="rId6"/>
            <a:stretch>
              <a:fillRect/>
            </a:stretch>
          </p:blipFill>
          <p:spPr>
            <a:xfrm>
              <a:off x="3249788" y="1397659"/>
              <a:ext cx="2676899" cy="390580"/>
            </a:xfrm>
            <a:prstGeom prst="rect">
              <a:avLst/>
            </a:prstGeom>
            <a:ln>
              <a:noFill/>
            </a:ln>
            <a:effectLst>
              <a:outerShdw blurRad="292100" dist="139700" dir="2700000" algn="tl" rotWithShape="0">
                <a:srgbClr val="333333">
                  <a:alpha val="65000"/>
                </a:srgbClr>
              </a:outerShdw>
            </a:effectLst>
          </p:spPr>
        </p:pic>
      </p:grpSp>
      <p:pic>
        <p:nvPicPr>
          <p:cNvPr id="13" name="Picture 12">
            <a:extLst>
              <a:ext uri="{FF2B5EF4-FFF2-40B4-BE49-F238E27FC236}">
                <a16:creationId xmlns:a16="http://schemas.microsoft.com/office/drawing/2014/main" id="{992AB912-AF7B-D183-2787-9F0A55B4FFE6}"/>
              </a:ext>
            </a:extLst>
          </p:cNvPr>
          <p:cNvPicPr>
            <a:picLocks noChangeAspect="1"/>
          </p:cNvPicPr>
          <p:nvPr/>
        </p:nvPicPr>
        <p:blipFill>
          <a:blip r:embed="rId7"/>
          <a:stretch>
            <a:fillRect/>
          </a:stretch>
        </p:blipFill>
        <p:spPr>
          <a:xfrm>
            <a:off x="9143805" y="2485893"/>
            <a:ext cx="2695951" cy="94310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261E9CAE-8616-0BCB-5624-4A0041469425}"/>
              </a:ext>
            </a:extLst>
          </p:cNvPr>
          <p:cNvSpPr/>
          <p:nvPr/>
        </p:nvSpPr>
        <p:spPr>
          <a:xfrm flipV="1">
            <a:off x="4732420" y="429053"/>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5" name="Subtitle 8">
            <a:extLst>
              <a:ext uri="{FF2B5EF4-FFF2-40B4-BE49-F238E27FC236}">
                <a16:creationId xmlns:a16="http://schemas.microsoft.com/office/drawing/2014/main" id="{3769B813-EB5D-041B-B42D-F6EFE7153337}"/>
              </a:ext>
            </a:extLst>
          </p:cNvPr>
          <p:cNvSpPr txBox="1">
            <a:spLocks/>
          </p:cNvSpPr>
          <p:nvPr/>
        </p:nvSpPr>
        <p:spPr>
          <a:xfrm>
            <a:off x="3304672" y="67871"/>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רגרסיית </a:t>
            </a:r>
            <a:r>
              <a:rPr lang="en-US" sz="2400" dirty="0">
                <a:latin typeface="Calibri Light" panose="020F0302020204030204" pitchFamily="34" charset="0"/>
                <a:ea typeface="+mj-ea"/>
                <a:cs typeface="Calibri Light" panose="020F0302020204030204" pitchFamily="34" charset="0"/>
              </a:rPr>
              <a:t>GAM</a:t>
            </a:r>
            <a:r>
              <a:rPr lang="he-IL" sz="2400" dirty="0">
                <a:latin typeface="Calibri Light" panose="020F0302020204030204" pitchFamily="34" charset="0"/>
                <a:ea typeface="+mj-ea"/>
                <a:cs typeface="Calibri Light" panose="020F0302020204030204" pitchFamily="34" charset="0"/>
              </a:rPr>
              <a:t> שנה ראשונה (ימין) ושנה שניה (שמאל)</a:t>
            </a:r>
          </a:p>
        </p:txBody>
      </p:sp>
      <p:grpSp>
        <p:nvGrpSpPr>
          <p:cNvPr id="20" name="Group 19">
            <a:extLst>
              <a:ext uri="{FF2B5EF4-FFF2-40B4-BE49-F238E27FC236}">
                <a16:creationId xmlns:a16="http://schemas.microsoft.com/office/drawing/2014/main" id="{106A4231-5944-14CD-0792-7326A3AFE27D}"/>
              </a:ext>
            </a:extLst>
          </p:cNvPr>
          <p:cNvGrpSpPr/>
          <p:nvPr/>
        </p:nvGrpSpPr>
        <p:grpSpPr>
          <a:xfrm>
            <a:off x="90760" y="67871"/>
            <a:ext cx="2705478" cy="6662596"/>
            <a:chOff x="90760" y="67871"/>
            <a:chExt cx="2705478" cy="6662596"/>
          </a:xfrm>
        </p:grpSpPr>
        <p:pic>
          <p:nvPicPr>
            <p:cNvPr id="17" name="Picture 16">
              <a:extLst>
                <a:ext uri="{FF2B5EF4-FFF2-40B4-BE49-F238E27FC236}">
                  <a16:creationId xmlns:a16="http://schemas.microsoft.com/office/drawing/2014/main" id="{8FDA230F-4139-ED75-DD7A-DEF5DA34DC3D}"/>
                </a:ext>
              </a:extLst>
            </p:cNvPr>
            <p:cNvPicPr>
              <a:picLocks noChangeAspect="1"/>
            </p:cNvPicPr>
            <p:nvPr/>
          </p:nvPicPr>
          <p:blipFill>
            <a:blip r:embed="rId8"/>
            <a:stretch>
              <a:fillRect/>
            </a:stretch>
          </p:blipFill>
          <p:spPr>
            <a:xfrm>
              <a:off x="90760" y="67871"/>
              <a:ext cx="2705478" cy="613495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65BE0EA-CF0B-B699-8906-300B930EA2E3}"/>
                </a:ext>
              </a:extLst>
            </p:cNvPr>
            <p:cNvPicPr>
              <a:picLocks noChangeAspect="1"/>
            </p:cNvPicPr>
            <p:nvPr/>
          </p:nvPicPr>
          <p:blipFill>
            <a:blip r:embed="rId9"/>
            <a:stretch>
              <a:fillRect/>
            </a:stretch>
          </p:blipFill>
          <p:spPr>
            <a:xfrm>
              <a:off x="100287" y="6330361"/>
              <a:ext cx="2695951" cy="400106"/>
            </a:xfrm>
            <a:prstGeom prst="rect">
              <a:avLst/>
            </a:prstGeom>
            <a:ln>
              <a:noFill/>
            </a:ln>
            <a:effectLst>
              <a:outerShdw blurRad="292100" dist="139700" dir="2700000" algn="tl" rotWithShape="0">
                <a:srgbClr val="333333">
                  <a:alpha val="65000"/>
                </a:srgbClr>
              </a:outerShdw>
            </a:effectLst>
          </p:spPr>
        </p:pic>
      </p:grpSp>
      <p:pic>
        <p:nvPicPr>
          <p:cNvPr id="22" name="Picture 21">
            <a:extLst>
              <a:ext uri="{FF2B5EF4-FFF2-40B4-BE49-F238E27FC236}">
                <a16:creationId xmlns:a16="http://schemas.microsoft.com/office/drawing/2014/main" id="{547A9DF4-411E-0908-9F18-EF4936C18B90}"/>
              </a:ext>
            </a:extLst>
          </p:cNvPr>
          <p:cNvPicPr>
            <a:picLocks noChangeAspect="1"/>
          </p:cNvPicPr>
          <p:nvPr/>
        </p:nvPicPr>
        <p:blipFill>
          <a:blip r:embed="rId10"/>
          <a:stretch>
            <a:fillRect/>
          </a:stretch>
        </p:blipFill>
        <p:spPr>
          <a:xfrm>
            <a:off x="3047414" y="2659032"/>
            <a:ext cx="2695951" cy="952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997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flipV="1">
            <a:off x="7395411" y="554464"/>
            <a:ext cx="437876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DFD8374-E155-8689-13FE-BA6E7B6E7731}"/>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7" name="Picture 6">
            <a:extLst>
              <a:ext uri="{FF2B5EF4-FFF2-40B4-BE49-F238E27FC236}">
                <a16:creationId xmlns:a16="http://schemas.microsoft.com/office/drawing/2014/main" id="{06666846-AD51-4396-16B0-DE3A7BAB4969}"/>
              </a:ext>
            </a:extLst>
          </p:cNvPr>
          <p:cNvPicPr>
            <a:picLocks noChangeAspect="1"/>
          </p:cNvPicPr>
          <p:nvPr/>
        </p:nvPicPr>
        <p:blipFill>
          <a:blip r:embed="rId5"/>
          <a:stretch>
            <a:fillRect/>
          </a:stretch>
        </p:blipFill>
        <p:spPr>
          <a:xfrm>
            <a:off x="201326" y="1069278"/>
            <a:ext cx="8234815" cy="5066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4931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pic>
        <p:nvPicPr>
          <p:cNvPr id="7" name="Picture 6">
            <a:extLst>
              <a:ext uri="{FF2B5EF4-FFF2-40B4-BE49-F238E27FC236}">
                <a16:creationId xmlns:a16="http://schemas.microsoft.com/office/drawing/2014/main" id="{06666846-AD51-4396-16B0-DE3A7BAB4969}"/>
              </a:ext>
            </a:extLst>
          </p:cNvPr>
          <p:cNvPicPr>
            <a:picLocks noChangeAspect="1"/>
          </p:cNvPicPr>
          <p:nvPr/>
        </p:nvPicPr>
        <p:blipFill>
          <a:blip r:embed="rId5"/>
          <a:stretch>
            <a:fillRect/>
          </a:stretch>
        </p:blipFill>
        <p:spPr>
          <a:xfrm>
            <a:off x="401782" y="895675"/>
            <a:ext cx="8234815" cy="506664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1193ED1-8831-AE2F-368A-015016EB7CD6}"/>
              </a:ext>
            </a:extLst>
          </p:cNvPr>
          <p:cNvSpPr txBox="1"/>
          <p:nvPr/>
        </p:nvSpPr>
        <p:spPr>
          <a:xfrm>
            <a:off x="8877300" y="1714500"/>
            <a:ext cx="2912918" cy="830997"/>
          </a:xfrm>
          <a:prstGeom prst="rect">
            <a:avLst/>
          </a:prstGeom>
          <a:noFill/>
        </p:spPr>
        <p:txBody>
          <a:bodyPr wrap="square">
            <a:spAutoFit/>
          </a:bodyPr>
          <a:lstStyle/>
          <a:p>
            <a:pPr algn="r" rtl="1"/>
            <a:endParaRPr lang="he-IL" sz="2400" dirty="0"/>
          </a:p>
          <a:p>
            <a:pPr marL="342900" indent="-342900" algn="r" rtl="1">
              <a:buFontTx/>
              <a:buChar char="-"/>
            </a:pPr>
            <a:endParaRPr lang="he-IL" sz="2400" dirty="0"/>
          </a:p>
        </p:txBody>
      </p:sp>
      <p:sp>
        <p:nvSpPr>
          <p:cNvPr id="2" name="Rectangle 1">
            <a:extLst>
              <a:ext uri="{FF2B5EF4-FFF2-40B4-BE49-F238E27FC236}">
                <a16:creationId xmlns:a16="http://schemas.microsoft.com/office/drawing/2014/main" id="{8CFE46AB-3371-1691-D6AA-E8A8F62782BC}"/>
              </a:ext>
            </a:extLst>
          </p:cNvPr>
          <p:cNvSpPr/>
          <p:nvPr/>
        </p:nvSpPr>
        <p:spPr>
          <a:xfrm flipV="1">
            <a:off x="7956883" y="554463"/>
            <a:ext cx="381729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4BB1D45B-2C66-43D0-A7F7-1840830B6268}"/>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spTree>
    <p:extLst>
      <p:ext uri="{BB962C8B-B14F-4D97-AF65-F5344CB8AC3E}">
        <p14:creationId xmlns:p14="http://schemas.microsoft.com/office/powerpoint/2010/main" val="239078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96A65DF4-465C-A213-664F-CE7580A0B331}"/>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7" name="Picture 6">
            <a:extLst>
              <a:ext uri="{FF2B5EF4-FFF2-40B4-BE49-F238E27FC236}">
                <a16:creationId xmlns:a16="http://schemas.microsoft.com/office/drawing/2014/main" id="{FC67D32C-7863-D2F0-4A98-849DAEB36FBA}"/>
              </a:ext>
            </a:extLst>
          </p:cNvPr>
          <p:cNvPicPr>
            <a:picLocks noChangeAspect="1"/>
          </p:cNvPicPr>
          <p:nvPr/>
        </p:nvPicPr>
        <p:blipFill>
          <a:blip r:embed="rId4"/>
          <a:stretch>
            <a:fillRect/>
          </a:stretch>
        </p:blipFill>
        <p:spPr>
          <a:xfrm>
            <a:off x="212616" y="958569"/>
            <a:ext cx="8718827" cy="54983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375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10;&#10;Description automatically generated">
            <a:extLst>
              <a:ext uri="{FF2B5EF4-FFF2-40B4-BE49-F238E27FC236}">
                <a16:creationId xmlns:a16="http://schemas.microsoft.com/office/drawing/2014/main" id="{3CF4F2A2-F6BC-C4E2-E41C-E4BFE92EF0B0}"/>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8" name="Picture 7">
            <a:extLst>
              <a:ext uri="{FF2B5EF4-FFF2-40B4-BE49-F238E27FC236}">
                <a16:creationId xmlns:a16="http://schemas.microsoft.com/office/drawing/2014/main" id="{9BD7B61B-0D6C-EFF7-75CD-62538DA7C3CE}"/>
              </a:ext>
            </a:extLst>
          </p:cNvPr>
          <p:cNvPicPr>
            <a:picLocks noChangeAspect="1"/>
          </p:cNvPicPr>
          <p:nvPr/>
        </p:nvPicPr>
        <p:blipFill>
          <a:blip r:embed="rId4"/>
          <a:stretch>
            <a:fillRect/>
          </a:stretch>
        </p:blipFill>
        <p:spPr>
          <a:xfrm>
            <a:off x="317137" y="958568"/>
            <a:ext cx="8702304" cy="544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108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808234A-27C3-3501-4384-12891BC71066}"/>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Rectangle 9">
            <a:extLst>
              <a:ext uri="{FF2B5EF4-FFF2-40B4-BE49-F238E27FC236}">
                <a16:creationId xmlns:a16="http://schemas.microsoft.com/office/drawing/2014/main" id="{85B53F02-39D0-4918-77B3-252476712D8A}"/>
              </a:ext>
            </a:extLst>
          </p:cNvPr>
          <p:cNvSpPr/>
          <p:nvPr/>
        </p:nvSpPr>
        <p:spPr>
          <a:xfrm flipV="1">
            <a:off x="9753599" y="570506"/>
            <a:ext cx="20366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Rectangle 1">
            <a:extLst>
              <a:ext uri="{FF2B5EF4-FFF2-40B4-BE49-F238E27FC236}">
                <a16:creationId xmlns:a16="http://schemas.microsoft.com/office/drawing/2014/main" id="{7AC248AB-E4E4-C83F-7085-000CDEE19820}"/>
              </a:ext>
            </a:extLst>
          </p:cNvPr>
          <p:cNvSpPr>
            <a:spLocks noChangeArrowheads="1"/>
          </p:cNvSpPr>
          <p:nvPr/>
        </p:nvSpPr>
        <p:spPr bwMode="auto">
          <a:xfrm>
            <a:off x="2745921" y="14067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5" name="Rectangle 2">
            <a:extLst>
              <a:ext uri="{FF2B5EF4-FFF2-40B4-BE49-F238E27FC236}">
                <a16:creationId xmlns:a16="http://schemas.microsoft.com/office/drawing/2014/main" id="{35D19120-ACB6-3482-1EB7-A6D1272A10BD}"/>
              </a:ext>
            </a:extLst>
          </p:cNvPr>
          <p:cNvSpPr>
            <a:spLocks noChangeArrowheads="1"/>
          </p:cNvSpPr>
          <p:nvPr/>
        </p:nvSpPr>
        <p:spPr bwMode="auto">
          <a:xfrm>
            <a:off x="4705350" y="2611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2" name="Subtitle 8">
            <a:extLst>
              <a:ext uri="{FF2B5EF4-FFF2-40B4-BE49-F238E27FC236}">
                <a16:creationId xmlns:a16="http://schemas.microsoft.com/office/drawing/2014/main" id="{D7922BA0-01A4-804E-EB55-EF7459D7B779}"/>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תוצאות</a:t>
            </a:r>
          </a:p>
        </p:txBody>
      </p:sp>
    </p:spTree>
    <p:extLst>
      <p:ext uri="{BB962C8B-B14F-4D97-AF65-F5344CB8AC3E}">
        <p14:creationId xmlns:p14="http://schemas.microsoft.com/office/powerpoint/2010/main" val="3478990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Tree>
    <p:extLst>
      <p:ext uri="{BB962C8B-B14F-4D97-AF65-F5344CB8AC3E}">
        <p14:creationId xmlns:p14="http://schemas.microsoft.com/office/powerpoint/2010/main" val="99988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spTree>
    <p:extLst>
      <p:ext uri="{BB962C8B-B14F-4D97-AF65-F5344CB8AC3E}">
        <p14:creationId xmlns:p14="http://schemas.microsoft.com/office/powerpoint/2010/main" val="197367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תוכנית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4" y="1159325"/>
            <a:ext cx="9892145" cy="5159554"/>
          </a:xfrm>
          <a:prstGeom prst="rect">
            <a:avLst/>
          </a:prstGeom>
          <a:noFill/>
        </p:spPr>
        <p:txBody>
          <a:bodyPr wrap="square">
            <a:spAutoFit/>
          </a:bodyPr>
          <a:lstStyle/>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רקע- אוכלוסיית המחקר, </a:t>
            </a:r>
            <a:r>
              <a:rPr lang="he-IL" sz="2400" dirty="0">
                <a:latin typeface="Calibri Light" panose="020F0302020204030204" pitchFamily="34" charset="0"/>
                <a:cs typeface="Calibri Light" panose="020F0302020204030204" pitchFamily="34" charset="0"/>
              </a:rPr>
              <a:t>מחלות אוטופיות ותיאוריית ההגיינה</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איסוף, קבלת הנתונים וניתוח ראשוני</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מאפייני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המשתנים</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בעיות בהם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המשך עבודה</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8922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32185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2">
            <a:extLst>
              <a:ext uri="{FF2B5EF4-FFF2-40B4-BE49-F238E27FC236}">
                <a16:creationId xmlns:a16="http://schemas.microsoft.com/office/drawing/2014/main" id="{E1A42DF9-DA14-645B-7F88-226D71FA4B1C}"/>
              </a:ext>
            </a:extLst>
          </p:cNvPr>
          <p:cNvSpPr>
            <a:spLocks noGrp="1"/>
          </p:cNvSpPr>
          <p:nvPr>
            <p:ph type="subTitle" idx="1"/>
          </p:nvPr>
        </p:nvSpPr>
        <p:spPr/>
        <p:txBody>
          <a:bodyPr/>
          <a:lstStyle/>
          <a:p>
            <a:endParaRPr lang="he-IL"/>
          </a:p>
        </p:txBody>
      </p:sp>
    </p:spTree>
    <p:extLst>
      <p:ext uri="{BB962C8B-B14F-4D97-AF65-F5344CB8AC3E}">
        <p14:creationId xmlns:p14="http://schemas.microsoft.com/office/powerpoint/2010/main" val="706448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3237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3200" dirty="0">
                <a:latin typeface="Calibri Light" panose="020F0302020204030204" pitchFamily="34" charset="0"/>
                <a:ea typeface="+mj-ea"/>
                <a:cs typeface="Calibri Light" panose="020F0302020204030204" pitchFamily="34" charset="0"/>
              </a:rPr>
              <a:t>רקע- אוכלוסיית המחקר</a:t>
            </a:r>
          </a:p>
        </p:txBody>
      </p:sp>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9" name="Diagram 8">
            <a:extLst>
              <a:ext uri="{FF2B5EF4-FFF2-40B4-BE49-F238E27FC236}">
                <a16:creationId xmlns:a16="http://schemas.microsoft.com/office/drawing/2014/main" id="{078B0AD1-099D-6631-1BF7-79D612CD8446}"/>
              </a:ext>
            </a:extLst>
          </p:cNvPr>
          <p:cNvGraphicFramePr/>
          <p:nvPr>
            <p:extLst>
              <p:ext uri="{D42A27DB-BD31-4B8C-83A1-F6EECF244321}">
                <p14:modId xmlns:p14="http://schemas.microsoft.com/office/powerpoint/2010/main" val="327740365"/>
              </p:ext>
            </p:extLst>
          </p:nvPr>
        </p:nvGraphicFramePr>
        <p:xfrm>
          <a:off x="3430788" y="1678863"/>
          <a:ext cx="5327374" cy="3500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4" name="Subtitle 8">
            <a:extLst>
              <a:ext uri="{FF2B5EF4-FFF2-40B4-BE49-F238E27FC236}">
                <a16:creationId xmlns:a16="http://schemas.microsoft.com/office/drawing/2014/main" id="{522D1A17-D69E-4B61-7D50-885DEEE6B898}"/>
              </a:ext>
            </a:extLst>
          </p:cNvPr>
          <p:cNvSpPr txBox="1">
            <a:spLocks/>
          </p:cNvSpPr>
          <p:nvPr/>
        </p:nvSpPr>
        <p:spPr>
          <a:xfrm>
            <a:off x="8629574" y="120531"/>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3600" dirty="0">
                <a:latin typeface="Calibri Light" panose="020F0302020204030204" pitchFamily="34" charset="0"/>
                <a:ea typeface="+mj-ea"/>
                <a:cs typeface="Calibri Light" panose="020F0302020204030204" pitchFamily="34" charset="0"/>
              </a:rPr>
              <a:t>מחלות אוטופיות</a:t>
            </a:r>
          </a:p>
        </p:txBody>
      </p:sp>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D9281E5B-01F7-CC49-905C-E400A0E0853E}"/>
              </a:ext>
            </a:extLst>
          </p:cNvPr>
          <p:cNvSpPr txBox="1"/>
          <p:nvPr/>
        </p:nvSpPr>
        <p:spPr>
          <a:xfrm>
            <a:off x="1898074" y="857851"/>
            <a:ext cx="9892145" cy="5842497"/>
          </a:xfrm>
          <a:prstGeom prst="rect">
            <a:avLst/>
          </a:prstGeom>
          <a:noFill/>
        </p:spPr>
        <p:txBody>
          <a:bodyPr wrap="square">
            <a:spAutoFit/>
          </a:bodyPr>
          <a:lstStyle/>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אוטופיה כקטגוריה ספציפית של אלרגיה.</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אנטיגנים- חומרים זרים שיכולים לעורר תגובה חיסונית.</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נוגדנים- מולקולות שהמערכת החיסונית שלנו מייצרת בתגובה לאנטיגנים.</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מהן הסיבות להתפתחות אוטופיה?</a:t>
            </a:r>
          </a:p>
          <a:p>
            <a:pPr marL="457200" indent="-457200" algn="r" rtl="1" fontAlgn="base">
              <a:lnSpc>
                <a:spcPct val="150000"/>
              </a:lnSpc>
              <a:spcBef>
                <a:spcPts val="0"/>
              </a:spcBef>
              <a:spcAft>
                <a:spcPts val="0"/>
              </a:spcAft>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תיאוריית ההיגיינה-  מצבים אטופיים נגרמים מחוסר חשיפה לאנטיגנים בילדות המוקדמת.</a:t>
            </a:r>
          </a:p>
          <a:p>
            <a:pPr algn="r" rtl="1" fontAlgn="base">
              <a:lnSpc>
                <a:spcPct val="150000"/>
              </a:lnSpc>
              <a:spcBef>
                <a:spcPts val="0"/>
              </a:spcBef>
              <a:spcAft>
                <a:spcPts val="0"/>
              </a:spcAft>
            </a:pPr>
            <a:endParaRPr lang="he-IL" sz="280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הקורונה- יצרה מחקר תצפיתי פרוספקטיבי.</a:t>
            </a:r>
          </a:p>
        </p:txBody>
      </p:sp>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854030"/>
            <a:ext cx="10579941" cy="1668470"/>
          </a:xfrm>
          <a:prstGeom prst="rect">
            <a:avLst/>
          </a:prstGeom>
          <a:noFill/>
        </p:spPr>
        <p:txBody>
          <a:bodyPr wrap="square">
            <a:spAutoFit/>
          </a:bodyPr>
          <a:lstStyle/>
          <a:p>
            <a:pPr algn="ctr" rtl="1" fontAlgn="base">
              <a:lnSpc>
                <a:spcPct val="150000"/>
              </a:lnSpc>
              <a:spcBef>
                <a:spcPts val="0"/>
              </a:spcBef>
              <a:spcAft>
                <a:spcPts val="0"/>
              </a:spcAft>
            </a:pPr>
            <a:r>
              <a:rPr lang="he-IL" sz="36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3180173125"/>
              </p:ext>
            </p:extLst>
          </p:nvPr>
        </p:nvGraphicFramePr>
        <p:xfrm>
          <a:off x="1460597" y="2798234"/>
          <a:ext cx="9803147" cy="3392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41674" y="20004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איסוף וקבלת הנתונים</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7" name="Diagram 6">
            <a:extLst>
              <a:ext uri="{FF2B5EF4-FFF2-40B4-BE49-F238E27FC236}">
                <a16:creationId xmlns:a16="http://schemas.microsoft.com/office/drawing/2014/main" id="{03FDA54F-2295-3D63-115E-549040507F12}"/>
              </a:ext>
            </a:extLst>
          </p:cNvPr>
          <p:cNvGraphicFramePr/>
          <p:nvPr>
            <p:extLst>
              <p:ext uri="{D42A27DB-BD31-4B8C-83A1-F6EECF244321}">
                <p14:modId xmlns:p14="http://schemas.microsoft.com/office/powerpoint/2010/main" val="1993414654"/>
              </p:ext>
            </p:extLst>
          </p:nvPr>
        </p:nvGraphicFramePr>
        <p:xfrm>
          <a:off x="1099931" y="1150372"/>
          <a:ext cx="11092069" cy="2945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353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351034" y="524787"/>
            <a:ext cx="2439185"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E501A16-C747-208B-0F7B-90D1892A9AB1}"/>
              </a:ext>
            </a:extLst>
          </p:cNvPr>
          <p:cNvSpPr txBox="1">
            <a:spLocks/>
          </p:cNvSpPr>
          <p:nvPr/>
        </p:nvSpPr>
        <p:spPr>
          <a:xfrm>
            <a:off x="6223142" y="116372"/>
            <a:ext cx="5586956"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solidFill>
                  <a:srgbClr val="000000"/>
                </a:solidFill>
                <a:latin typeface="Calibri Light" panose="020F0302020204030204" pitchFamily="34" charset="0"/>
                <a:ea typeface="+mj-ea"/>
                <a:cs typeface="Calibri Light" panose="020F0302020204030204" pitchFamily="34" charset="0"/>
              </a:rPr>
              <a:t>מאפייני הנתונים</a:t>
            </a:r>
            <a:endParaRPr lang="he-IL" dirty="0">
              <a:latin typeface="Calibri Light" panose="020F0302020204030204" pitchFamily="34" charset="0"/>
              <a:ea typeface="+mj-ea"/>
              <a:cs typeface="Calibri Light" panose="020F0302020204030204" pitchFamily="34" charset="0"/>
            </a:endParaRPr>
          </a:p>
        </p:txBody>
      </p:sp>
      <p:sp>
        <p:nvSpPr>
          <p:cNvPr id="2" name="Subtitle 8">
            <a:extLst>
              <a:ext uri="{FF2B5EF4-FFF2-40B4-BE49-F238E27FC236}">
                <a16:creationId xmlns:a16="http://schemas.microsoft.com/office/drawing/2014/main" id="{A950495A-574E-6C5F-7D14-9C3D019C909D}"/>
              </a:ext>
            </a:extLst>
          </p:cNvPr>
          <p:cNvSpPr txBox="1">
            <a:spLocks/>
          </p:cNvSpPr>
          <p:nvPr/>
        </p:nvSpPr>
        <p:spPr>
          <a:xfrm>
            <a:off x="865268" y="1047730"/>
            <a:ext cx="10944830"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b="0" i="0" u="none" strike="noStrike" dirty="0">
                <a:solidFill>
                  <a:srgbClr val="000000"/>
                </a:solidFill>
                <a:effectLst/>
                <a:latin typeface="Calibri Light" panose="020F0302020204030204" pitchFamily="34" charset="0"/>
                <a:cs typeface="Calibri Light" panose="020F0302020204030204" pitchFamily="34" charset="0"/>
              </a:rPr>
              <a:t>קובץ </a:t>
            </a:r>
            <a:r>
              <a:rPr lang="en-US" b="0" i="0" u="none" strike="noStrike" dirty="0">
                <a:solidFill>
                  <a:srgbClr val="000000"/>
                </a:solidFill>
                <a:effectLst/>
                <a:latin typeface="Calibri Light" panose="020F0302020204030204" pitchFamily="34" charset="0"/>
                <a:cs typeface="Calibri Light" panose="020F0302020204030204" pitchFamily="34" charset="0"/>
              </a:rPr>
              <a:t> </a:t>
            </a:r>
            <a:r>
              <a:rPr lang="en-US" b="0" i="0" u="none" strike="noStrike" dirty="0" err="1">
                <a:solidFill>
                  <a:srgbClr val="000000"/>
                </a:solidFill>
                <a:effectLst/>
                <a:latin typeface="Calibri Light" panose="020F0302020204030204" pitchFamily="34" charset="0"/>
                <a:cs typeface="Calibri Light" panose="020F0302020204030204" pitchFamily="34" charset="0"/>
              </a:rPr>
              <a:t>Xls</a:t>
            </a:r>
            <a:r>
              <a:rPr lang="he-IL" b="0" i="0" u="none" strike="noStrike" dirty="0">
                <a:solidFill>
                  <a:srgbClr val="000000"/>
                </a:solidFill>
                <a:effectLst/>
                <a:latin typeface="Calibri Light" panose="020F0302020204030204" pitchFamily="34" charset="0"/>
                <a:cs typeface="Calibri Light" panose="020F0302020204030204" pitchFamily="34" charset="0"/>
              </a:rPr>
              <a:t>המכיל משתנים מתארים, מסוגים שונים, על התינוק, האם והמשפחה</a:t>
            </a:r>
            <a:endParaRPr lang="he-IL" dirty="0">
              <a:latin typeface="Calibri Light" panose="020F0302020204030204" pitchFamily="34" charset="0"/>
              <a:ea typeface="+mj-ea"/>
              <a:cs typeface="Calibri Light" panose="020F0302020204030204" pitchFamily="34" charset="0"/>
            </a:endParaRPr>
          </a:p>
        </p:txBody>
      </p:sp>
      <p:graphicFrame>
        <p:nvGraphicFramePr>
          <p:cNvPr id="6" name="Diagram 5">
            <a:extLst>
              <a:ext uri="{FF2B5EF4-FFF2-40B4-BE49-F238E27FC236}">
                <a16:creationId xmlns:a16="http://schemas.microsoft.com/office/drawing/2014/main" id="{1D50269B-CC85-644E-98A6-88842C305A4F}"/>
              </a:ext>
            </a:extLst>
          </p:cNvPr>
          <p:cNvGraphicFramePr/>
          <p:nvPr>
            <p:extLst>
              <p:ext uri="{D42A27DB-BD31-4B8C-83A1-F6EECF244321}">
                <p14:modId xmlns:p14="http://schemas.microsoft.com/office/powerpoint/2010/main" val="3433003367"/>
              </p:ext>
            </p:extLst>
          </p:nvPr>
        </p:nvGraphicFramePr>
        <p:xfrm>
          <a:off x="2316065" y="1965173"/>
          <a:ext cx="7559869" cy="46215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0208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10555704" y="415417"/>
            <a:ext cx="142100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1851797852"/>
              </p:ext>
            </p:extLst>
          </p:nvPr>
        </p:nvGraphicFramePr>
        <p:xfrm>
          <a:off x="1742653" y="389666"/>
          <a:ext cx="9392770"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61269" y="4051487"/>
            <a:ext cx="11188317" cy="2547603"/>
            <a:chOff x="361269" y="4051487"/>
            <a:chExt cx="11188317" cy="2547603"/>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540691"/>
              <a:chOff x="6439038" y="4168544"/>
              <a:chExt cx="5453586" cy="241695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193899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מין</a:t>
                </a: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7"/>
              <a:ext cx="5455708" cy="2547603"/>
              <a:chOff x="704307" y="4161632"/>
              <a:chExt cx="5455708" cy="2097552"/>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631216"/>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סוג ההנקה</a:t>
                </a:r>
              </a:p>
              <a:p>
                <a:pPr algn="r" rtl="1"/>
                <a:endParaRPr lang="he-IL" sz="20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4588042" y="573431"/>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רגרסיה לוגיסטית- שנה ראשונה (ימין) ושנה שניה (שמאל)</a:t>
            </a:r>
          </a:p>
        </p:txBody>
      </p:sp>
      <p:pic>
        <p:nvPicPr>
          <p:cNvPr id="4" name="Picture 3">
            <a:extLst>
              <a:ext uri="{FF2B5EF4-FFF2-40B4-BE49-F238E27FC236}">
                <a16:creationId xmlns:a16="http://schemas.microsoft.com/office/drawing/2014/main" id="{92DA0876-0EE7-DE20-6E7B-70047178157C}"/>
              </a:ext>
            </a:extLst>
          </p:cNvPr>
          <p:cNvPicPr>
            <a:picLocks noChangeAspect="1"/>
          </p:cNvPicPr>
          <p:nvPr/>
        </p:nvPicPr>
        <p:blipFill rotWithShape="1">
          <a:blip r:embed="rId5"/>
          <a:srcRect b="6779"/>
          <a:stretch/>
        </p:blipFill>
        <p:spPr>
          <a:xfrm>
            <a:off x="6437916" y="876301"/>
            <a:ext cx="2734057" cy="540826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D6D80F1-2612-0DAE-8B87-87F2B70F1F34}"/>
              </a:ext>
            </a:extLst>
          </p:cNvPr>
          <p:cNvPicPr>
            <a:picLocks noChangeAspect="1"/>
          </p:cNvPicPr>
          <p:nvPr/>
        </p:nvPicPr>
        <p:blipFill>
          <a:blip r:embed="rId6"/>
          <a:stretch>
            <a:fillRect/>
          </a:stretch>
        </p:blipFill>
        <p:spPr>
          <a:xfrm>
            <a:off x="9324895" y="3353291"/>
            <a:ext cx="2695951" cy="80021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92E80C04-7AC4-961B-1CBB-1840D70D050A}"/>
              </a:ext>
            </a:extLst>
          </p:cNvPr>
          <p:cNvPicPr>
            <a:picLocks noChangeAspect="1"/>
          </p:cNvPicPr>
          <p:nvPr/>
        </p:nvPicPr>
        <p:blipFill>
          <a:blip r:embed="rId7"/>
          <a:stretch>
            <a:fillRect/>
          </a:stretch>
        </p:blipFill>
        <p:spPr>
          <a:xfrm>
            <a:off x="2867340" y="3343765"/>
            <a:ext cx="2562583" cy="809738"/>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8AA9D15E-D8D9-F61C-B6E1-4FFCC58E6A89}"/>
              </a:ext>
            </a:extLst>
          </p:cNvPr>
          <p:cNvGrpSpPr/>
          <p:nvPr/>
        </p:nvGrpSpPr>
        <p:grpSpPr>
          <a:xfrm>
            <a:off x="142309" y="152375"/>
            <a:ext cx="2572109" cy="6657499"/>
            <a:chOff x="142309" y="152375"/>
            <a:chExt cx="2572109" cy="6657499"/>
          </a:xfrm>
        </p:grpSpPr>
        <p:pic>
          <p:nvPicPr>
            <p:cNvPr id="9" name="Picture 8">
              <a:extLst>
                <a:ext uri="{FF2B5EF4-FFF2-40B4-BE49-F238E27FC236}">
                  <a16:creationId xmlns:a16="http://schemas.microsoft.com/office/drawing/2014/main" id="{4162FB81-46B7-770B-26DE-A53F46B2382D}"/>
                </a:ext>
              </a:extLst>
            </p:cNvPr>
            <p:cNvPicPr>
              <a:picLocks noChangeAspect="1"/>
            </p:cNvPicPr>
            <p:nvPr/>
          </p:nvPicPr>
          <p:blipFill>
            <a:blip r:embed="rId8"/>
            <a:stretch>
              <a:fillRect/>
            </a:stretch>
          </p:blipFill>
          <p:spPr>
            <a:xfrm>
              <a:off x="142309" y="152375"/>
              <a:ext cx="2572109" cy="617306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D3D0019A-93C4-FE12-25E6-B3882750B824}"/>
                </a:ext>
              </a:extLst>
            </p:cNvPr>
            <p:cNvPicPr>
              <a:picLocks noChangeAspect="1"/>
            </p:cNvPicPr>
            <p:nvPr/>
          </p:nvPicPr>
          <p:blipFill>
            <a:blip r:embed="rId9"/>
            <a:stretch>
              <a:fillRect/>
            </a:stretch>
          </p:blipFill>
          <p:spPr>
            <a:xfrm>
              <a:off x="158351" y="6409768"/>
              <a:ext cx="2105319" cy="400106"/>
            </a:xfrm>
            <a:prstGeom prst="rect">
              <a:avLst/>
            </a:prstGeom>
            <a:ln>
              <a:noFill/>
            </a:ln>
            <a:effectLst>
              <a:outerShdw blurRad="190500" algn="tl" rotWithShape="0">
                <a:srgbClr val="000000">
                  <a:alpha val="70000"/>
                </a:srgbClr>
              </a:outerShdw>
            </a:effectLst>
          </p:spPr>
        </p:pic>
      </p:grpSp>
      <p:pic>
        <p:nvPicPr>
          <p:cNvPr id="15" name="Picture 14">
            <a:extLst>
              <a:ext uri="{FF2B5EF4-FFF2-40B4-BE49-F238E27FC236}">
                <a16:creationId xmlns:a16="http://schemas.microsoft.com/office/drawing/2014/main" id="{424FBA42-B059-6BBD-6FB7-93DA82284AC7}"/>
              </a:ext>
            </a:extLst>
          </p:cNvPr>
          <p:cNvPicPr>
            <a:picLocks noChangeAspect="1"/>
          </p:cNvPicPr>
          <p:nvPr/>
        </p:nvPicPr>
        <p:blipFill rotWithShape="1">
          <a:blip r:embed="rId5"/>
          <a:srcRect t="93103" r="16037"/>
          <a:stretch/>
        </p:blipFill>
        <p:spPr>
          <a:xfrm>
            <a:off x="6453958" y="6423387"/>
            <a:ext cx="2295588" cy="400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211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70991</TotalTime>
  <Words>1446</Words>
  <Application>Microsoft Office PowerPoint</Application>
  <PresentationFormat>Widescreen</PresentationFormat>
  <Paragraphs>152</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Meiryo</vt:lpstr>
      <vt:lpstr>Arial</vt:lpstr>
      <vt:lpstr>Calibri</vt:lpstr>
      <vt:lpstr>Calibri Light</vt:lpstr>
      <vt:lpstr>Office Theme</vt:lpstr>
      <vt:lpstr>הקשר בין תיאוריית ההיגיינה למחלות אוטופיות בתינוקות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80</cp:revision>
  <dcterms:created xsi:type="dcterms:W3CDTF">2023-01-08T16:55:44Z</dcterms:created>
  <dcterms:modified xsi:type="dcterms:W3CDTF">2023-04-30T16:57:47Z</dcterms:modified>
</cp:coreProperties>
</file>